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6172200" cx="10972800"/>
  <p:notesSz cx="7010400" cy="9296400"/>
  <p:embeddedFontLs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 uri="GoogleSlidesCustomDataVersion2">
      <go:slidesCustomData xmlns:go="http://customooxmlschemas.google.com/" r:id="rId34" roundtripDataSignature="AMtx7mhHGdI+PgQdZo0xNJ2lzOcDIlbc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16" orient="horz"/>
        <p:guide pos="3050" orient="horz"/>
        <p:guide pos="3189" orient="horz"/>
        <p:guide pos="5455"/>
        <p:guide pos="975" orient="horz"/>
        <p:guide pos="3457"/>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 Target="slides/slide4.xml"/><Relationship Id="rId33" Type="http://schemas.openxmlformats.org/officeDocument/2006/relationships/font" Target="fonts/CenturyGothic-boldItalic.fntdata"/><Relationship Id="rId10" Type="http://schemas.openxmlformats.org/officeDocument/2006/relationships/slide" Target="slides/slide3.xml"/><Relationship Id="rId32" Type="http://schemas.openxmlformats.org/officeDocument/2006/relationships/font" Target="fonts/CenturyGothic-italic.fntdata"/><Relationship Id="rId13" Type="http://schemas.openxmlformats.org/officeDocument/2006/relationships/slide" Target="slides/slide6.xml"/><Relationship Id="rId12" Type="http://schemas.openxmlformats.org/officeDocument/2006/relationships/slide" Target="slides/slide5.xml"/><Relationship Id="rId34" Type="http://customschemas.google.com/relationships/presentationmetadata" Target="meta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spcBef>
                <a:spcPts val="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lvl1pPr indent="-228600" lvl="0" marL="4572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indent="-228600" lvl="1" marL="9144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2pPr>
            <a:lvl3pPr indent="-228600" lvl="2" marL="13716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3pPr>
            <a:lvl4pPr indent="-228600" lvl="3" marL="18288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4pPr>
            <a:lvl5pPr indent="-228600" lvl="4" marL="22860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rect b="b" l="l" r="r" t="t"/>
              <a:pathLst>
                <a:path extrusionOk="0" h="139" w="144">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rect b="b" l="l" r="r" t="t"/>
              <a:pathLst>
                <a:path extrusionOk="0" h="788" w="420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rect b="b" l="l" r="r" t="t"/>
              <a:pathLst>
                <a:path extrusionOk="0" h="1200" w="181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rm.com/documentation/den0126/0100/Debug--trace--and-profil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rm.com/documentation/ddi0309/f/Introduction/Debug/Invasive-debu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t/>
            </a:r>
            <a:endParaRPr/>
          </a:p>
        </p:txBody>
      </p:sp>
      <p:sp>
        <p:nvSpPr>
          <p:cNvPr id="768" name="Google Shape;768;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1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96" name="Google Shape;896;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1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22" name="Google Shape;922;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48" name="Google Shape;948;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1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https://developer.arm.com/documentation/102408/0100/Target-state</a:t>
            </a:r>
            <a:endParaRPr/>
          </a:p>
        </p:txBody>
      </p:sp>
      <p:sp>
        <p:nvSpPr>
          <p:cNvPr id="955" name="Google Shape;955;p1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1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a:t>https://developer.arm.com/documentation/102408/0100/Target-state</a:t>
            </a:r>
            <a:endParaRPr/>
          </a:p>
        </p:txBody>
      </p:sp>
      <p:sp>
        <p:nvSpPr>
          <p:cNvPr id="963" name="Google Shape;963;p1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1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u="sng">
                <a:solidFill>
                  <a:schemeClr val="hlink"/>
                </a:solidFill>
                <a:hlinkClick r:id="rId2"/>
              </a:rPr>
              <a:t>Learn the architecture - Realm Management Extension (arm.com)</a:t>
            </a:r>
            <a:endParaRPr/>
          </a:p>
        </p:txBody>
      </p:sp>
      <p:sp>
        <p:nvSpPr>
          <p:cNvPr id="971" name="Google Shape;971;p1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78" name="Google Shape;978;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85" name="Google Shape;985;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93" name="Google Shape;993;p1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02" name="Google Shape;1002;p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74" name="Google Shape;774;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2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10" name="Google Shape;1010;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2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16" name="Google Shape;1016;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2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rmAutofit/>
          </a:bodyPr>
          <a:lstStyle/>
          <a:p>
            <a:pPr indent="0" lvl="0" marL="0" rtl="0" algn="l">
              <a:spcBef>
                <a:spcPts val="0"/>
              </a:spcBef>
              <a:spcAft>
                <a:spcPts val="0"/>
              </a:spcAft>
              <a:buNone/>
            </a:pPr>
            <a:r>
              <a:rPr lang="en-US" u="sng">
                <a:solidFill>
                  <a:schemeClr val="hlink"/>
                </a:solidFill>
                <a:hlinkClick r:id="rId2"/>
              </a:rPr>
              <a:t>ARM Architecture Reference Manual Security Extensions Supplement</a:t>
            </a:r>
            <a:endParaRPr/>
          </a:p>
        </p:txBody>
      </p:sp>
      <p:sp>
        <p:nvSpPr>
          <p:cNvPr id="1021" name="Google Shape;1021;p2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80" name="Google Shape;780;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87" name="Google Shape;787;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12" name="Google Shape;812;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18" name="Google Shape;818;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24" name="Google Shape;824;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42" name="Google Shape;842;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72" name="Google Shape;872;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6" name="Shape 16"/>
        <p:cNvGrpSpPr/>
        <p:nvPr/>
      </p:nvGrpSpPr>
      <p:grpSpPr>
        <a:xfrm>
          <a:off x="0" y="0"/>
          <a:ext cx="0" cy="0"/>
          <a:chOff x="0" y="0"/>
          <a:chExt cx="0" cy="0"/>
        </a:xfrm>
      </p:grpSpPr>
      <p:pic>
        <p:nvPicPr>
          <p:cNvPr id="17" name="Google Shape;17;p24"/>
          <p:cNvPicPr preferRelativeResize="0"/>
          <p:nvPr/>
        </p:nvPicPr>
        <p:blipFill rotWithShape="1">
          <a:blip r:embed="rId2">
            <a:alphaModFix/>
          </a:blip>
          <a:srcRect b="0" l="4241" r="0" t="4142"/>
          <a:stretch/>
        </p:blipFill>
        <p:spPr>
          <a:xfrm>
            <a:off x="0" y="0"/>
            <a:ext cx="10972800" cy="6172200"/>
          </a:xfrm>
          <a:prstGeom prst="rect">
            <a:avLst/>
          </a:prstGeom>
          <a:noFill/>
          <a:ln>
            <a:noFill/>
          </a:ln>
        </p:spPr>
      </p:pic>
      <p:sp>
        <p:nvSpPr>
          <p:cNvPr id="18" name="Google Shape;18;p24"/>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 name="Google Shape;19;p24"/>
          <p:cNvSpPr txBox="1"/>
          <p:nvPr>
            <p:ph idx="1" type="subTitle"/>
          </p:nvPr>
        </p:nvSpPr>
        <p:spPr>
          <a:xfrm>
            <a:off x="481661" y="5353031"/>
            <a:ext cx="9526126" cy="341632"/>
          </a:xfrm>
          <a:prstGeom prst="rect">
            <a:avLst/>
          </a:prstGeom>
          <a:noFill/>
          <a:ln>
            <a:noFill/>
          </a:ln>
        </p:spPr>
        <p:txBody>
          <a:bodyPr anchorCtr="0" anchor="t" bIns="45700" lIns="91425" spcFirstLastPara="1" rIns="91425" wrap="square" tIns="45700">
            <a:spAutoFit/>
          </a:bodyPr>
          <a:lstStyle>
            <a:lvl1pPr lvl="0" algn="l">
              <a:lnSpc>
                <a:spcPct val="90000"/>
              </a:lnSpc>
              <a:spcBef>
                <a:spcPts val="600"/>
              </a:spcBef>
              <a:spcAft>
                <a:spcPts val="0"/>
              </a:spcAft>
              <a:buSzPts val="1800"/>
              <a:buFont typeface="Trebuchet MS"/>
              <a:buNone/>
              <a:defRPr b="0" sz="180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sp>
        <p:nvSpPr>
          <p:cNvPr id="20" name="Google Shape;20;p24"/>
          <p:cNvSpPr txBox="1"/>
          <p:nvPr>
            <p:ph type="title"/>
          </p:nvPr>
        </p:nvSpPr>
        <p:spPr>
          <a:xfrm>
            <a:off x="481661" y="4405220"/>
            <a:ext cx="9568425" cy="9828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sz="460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1" name="Google Shape;21;p24"/>
          <p:cNvPicPr preferRelativeResize="0"/>
          <p:nvPr/>
        </p:nvPicPr>
        <p:blipFill rotWithShape="1">
          <a:blip r:embed="rId3">
            <a:alphaModFix/>
          </a:blip>
          <a:srcRect b="0" l="0" r="0" t="0"/>
          <a:stretch/>
        </p:blipFill>
        <p:spPr>
          <a:xfrm>
            <a:off x="547273" y="3219565"/>
            <a:ext cx="2199959" cy="474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56" name="Shape 56"/>
        <p:cNvGrpSpPr/>
        <p:nvPr/>
      </p:nvGrpSpPr>
      <p:grpSpPr>
        <a:xfrm>
          <a:off x="0" y="0"/>
          <a:ext cx="0" cy="0"/>
          <a:chOff x="0" y="0"/>
          <a:chExt cx="0" cy="0"/>
        </a:xfrm>
      </p:grpSpPr>
      <p:pic>
        <p:nvPicPr>
          <p:cNvPr id="57" name="Google Shape;57;p33"/>
          <p:cNvPicPr preferRelativeResize="0"/>
          <p:nvPr/>
        </p:nvPicPr>
        <p:blipFill rotWithShape="1">
          <a:blip r:embed="rId2">
            <a:alphaModFix/>
          </a:blip>
          <a:srcRect b="0" l="0" r="0" t="0"/>
          <a:stretch/>
        </p:blipFill>
        <p:spPr>
          <a:xfrm>
            <a:off x="686" y="385"/>
            <a:ext cx="10971428" cy="6171429"/>
          </a:xfrm>
          <a:prstGeom prst="rect">
            <a:avLst/>
          </a:prstGeom>
          <a:noFill/>
          <a:ln>
            <a:noFill/>
          </a:ln>
        </p:spPr>
      </p:pic>
      <p:sp>
        <p:nvSpPr>
          <p:cNvPr id="58" name="Google Shape;58;p33"/>
          <p:cNvSpPr/>
          <p:nvPr/>
        </p:nvSpPr>
        <p:spPr>
          <a:xfrm>
            <a:off x="0" y="0"/>
            <a:ext cx="10972800" cy="6172200"/>
          </a:xfrm>
          <a:prstGeom prst="rect">
            <a:avLst/>
          </a:pr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 name="Google Shape;59;p33"/>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60" name="Shape 60"/>
        <p:cNvGrpSpPr/>
        <p:nvPr/>
      </p:nvGrpSpPr>
      <p:grpSpPr>
        <a:xfrm>
          <a:off x="0" y="0"/>
          <a:ext cx="0" cy="0"/>
          <a:chOff x="0" y="0"/>
          <a:chExt cx="0" cy="0"/>
        </a:xfrm>
      </p:grpSpPr>
      <p:pic>
        <p:nvPicPr>
          <p:cNvPr id="61" name="Google Shape;61;p34"/>
          <p:cNvPicPr preferRelativeResize="0"/>
          <p:nvPr/>
        </p:nvPicPr>
        <p:blipFill rotWithShape="1">
          <a:blip r:embed="rId2">
            <a:alphaModFix/>
          </a:blip>
          <a:srcRect b="0" l="0" r="0" t="0"/>
          <a:stretch/>
        </p:blipFill>
        <p:spPr>
          <a:xfrm flipH="1">
            <a:off x="0" y="0"/>
            <a:ext cx="10972800" cy="6172200"/>
          </a:xfrm>
          <a:prstGeom prst="rect">
            <a:avLst/>
          </a:prstGeom>
          <a:noFill/>
          <a:ln>
            <a:noFill/>
          </a:ln>
        </p:spPr>
      </p:pic>
      <p:sp>
        <p:nvSpPr>
          <p:cNvPr id="62" name="Google Shape;62;p34"/>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34"/>
          <p:cNvSpPr txBox="1"/>
          <p:nvPr>
            <p:ph type="title"/>
          </p:nvPr>
        </p:nvSpPr>
        <p:spPr>
          <a:xfrm>
            <a:off x="4080088" y="4127421"/>
            <a:ext cx="6107187" cy="1373939"/>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Layout">
  <p:cSld name="Embargo Layout">
    <p:spTree>
      <p:nvGrpSpPr>
        <p:cNvPr id="64" name="Shape 64"/>
        <p:cNvGrpSpPr/>
        <p:nvPr/>
      </p:nvGrpSpPr>
      <p:grpSpPr>
        <a:xfrm>
          <a:off x="0" y="0"/>
          <a:ext cx="0" cy="0"/>
          <a:chOff x="0" y="0"/>
          <a:chExt cx="0" cy="0"/>
        </a:xfrm>
      </p:grpSpPr>
      <p:sp>
        <p:nvSpPr>
          <p:cNvPr id="65" name="Google Shape;65;p35"/>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 name="Google Shape;66;p35"/>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67" name="Google Shape;67;p35"/>
          <p:cNvSpPr txBox="1"/>
          <p:nvPr>
            <p:ph type="title"/>
          </p:nvPr>
        </p:nvSpPr>
        <p:spPr>
          <a:xfrm>
            <a:off x="498348" y="3814403"/>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5"/>
          <p:cNvSpPr txBox="1"/>
          <p:nvPr>
            <p:ph idx="1" type="body"/>
          </p:nvPr>
        </p:nvSpPr>
        <p:spPr>
          <a:xfrm>
            <a:off x="498348" y="4479006"/>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type="titleOnly">
  <p:cSld name="TITLE_ONLY">
    <p:spTree>
      <p:nvGrpSpPr>
        <p:cNvPr id="69" name="Shape 69"/>
        <p:cNvGrpSpPr/>
        <p:nvPr/>
      </p:nvGrpSpPr>
      <p:grpSpPr>
        <a:xfrm>
          <a:off x="0" y="0"/>
          <a:ext cx="0" cy="0"/>
          <a:chOff x="0" y="0"/>
          <a:chExt cx="0" cy="0"/>
        </a:xfrm>
      </p:grpSpPr>
      <p:pic>
        <p:nvPicPr>
          <p:cNvPr id="70" name="Google Shape;70;p36"/>
          <p:cNvPicPr preferRelativeResize="0"/>
          <p:nvPr/>
        </p:nvPicPr>
        <p:blipFill rotWithShape="1">
          <a:blip r:embed="rId2">
            <a:alphaModFix/>
          </a:blip>
          <a:srcRect b="0" l="0" r="0" t="0"/>
          <a:stretch/>
        </p:blipFill>
        <p:spPr>
          <a:xfrm>
            <a:off x="686" y="386"/>
            <a:ext cx="10971428" cy="6171429"/>
          </a:xfrm>
          <a:prstGeom prst="rect">
            <a:avLst/>
          </a:prstGeom>
          <a:noFill/>
          <a:ln>
            <a:noFill/>
          </a:ln>
        </p:spPr>
      </p:pic>
      <p:sp>
        <p:nvSpPr>
          <p:cNvPr id="71" name="Google Shape;71;p36"/>
          <p:cNvSpPr/>
          <p:nvPr/>
        </p:nvSpPr>
        <p:spPr>
          <a:xfrm>
            <a:off x="0" y="0"/>
            <a:ext cx="10972800" cy="6172200"/>
          </a:xfrm>
          <a:prstGeom prst="rect">
            <a:avLst/>
          </a:pr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36"/>
          <p:cNvSpPr txBox="1"/>
          <p:nvPr>
            <p:ph type="title"/>
          </p:nvPr>
        </p:nvSpPr>
        <p:spPr>
          <a:xfrm>
            <a:off x="1553497" y="5352631"/>
            <a:ext cx="7865806" cy="36933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3" name="Shape 73"/>
        <p:cNvGrpSpPr/>
        <p:nvPr/>
      </p:nvGrpSpPr>
      <p:grpSpPr>
        <a:xfrm>
          <a:off x="0" y="0"/>
          <a:ext cx="0" cy="0"/>
          <a:chOff x="0" y="0"/>
          <a:chExt cx="0" cy="0"/>
        </a:xfrm>
      </p:grpSpPr>
      <p:sp>
        <p:nvSpPr>
          <p:cNvPr id="74" name="Google Shape;74;p37"/>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p:cSld name="DEMO Placeholder">
    <p:spTree>
      <p:nvGrpSpPr>
        <p:cNvPr id="75" name="Shape 75"/>
        <p:cNvGrpSpPr/>
        <p:nvPr/>
      </p:nvGrpSpPr>
      <p:grpSpPr>
        <a:xfrm>
          <a:off x="0" y="0"/>
          <a:ext cx="0" cy="0"/>
          <a:chOff x="0" y="0"/>
          <a:chExt cx="0" cy="0"/>
        </a:xfrm>
      </p:grpSpPr>
      <p:sp>
        <p:nvSpPr>
          <p:cNvPr id="76" name="Google Shape;76;p38"/>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38"/>
          <p:cNvSpPr txBox="1"/>
          <p:nvPr>
            <p:ph type="title"/>
          </p:nvPr>
        </p:nvSpPr>
        <p:spPr>
          <a:xfrm>
            <a:off x="498348" y="5169473"/>
            <a:ext cx="9976104" cy="53553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78" name="Shape 78"/>
        <p:cNvGrpSpPr/>
        <p:nvPr/>
      </p:nvGrpSpPr>
      <p:grpSpPr>
        <a:xfrm>
          <a:off x="0" y="0"/>
          <a:ext cx="0" cy="0"/>
          <a:chOff x="0" y="0"/>
          <a:chExt cx="0" cy="0"/>
        </a:xfrm>
      </p:grpSpPr>
      <p:pic>
        <p:nvPicPr>
          <p:cNvPr id="79" name="Google Shape;79;p39"/>
          <p:cNvPicPr preferRelativeResize="0"/>
          <p:nvPr/>
        </p:nvPicPr>
        <p:blipFill rotWithShape="1">
          <a:blip r:embed="rId2">
            <a:alphaModFix/>
          </a:blip>
          <a:srcRect b="0" l="0" r="0" t="0"/>
          <a:stretch/>
        </p:blipFill>
        <p:spPr>
          <a:xfrm flipH="1" rot="10800000">
            <a:off x="0" y="0"/>
            <a:ext cx="10972800" cy="6172200"/>
          </a:xfrm>
          <a:prstGeom prst="rect">
            <a:avLst/>
          </a:prstGeom>
          <a:noFill/>
          <a:ln>
            <a:noFill/>
          </a:ln>
        </p:spPr>
      </p:pic>
      <p:sp>
        <p:nvSpPr>
          <p:cNvPr id="80" name="Google Shape;80;p39"/>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86" name="Shape 86"/>
        <p:cNvGrpSpPr/>
        <p:nvPr/>
      </p:nvGrpSpPr>
      <p:grpSpPr>
        <a:xfrm>
          <a:off x="0" y="0"/>
          <a:ext cx="0" cy="0"/>
          <a:chOff x="0" y="0"/>
          <a:chExt cx="0" cy="0"/>
        </a:xfrm>
      </p:grpSpPr>
      <p:pic>
        <p:nvPicPr>
          <p:cNvPr id="87" name="Google Shape;87;p41"/>
          <p:cNvPicPr preferRelativeResize="0"/>
          <p:nvPr/>
        </p:nvPicPr>
        <p:blipFill rotWithShape="1">
          <a:blip r:embed="rId2">
            <a:alphaModFix/>
          </a:blip>
          <a:srcRect b="11122" l="17747" r="9586" t="16214"/>
          <a:stretch/>
        </p:blipFill>
        <p:spPr>
          <a:xfrm>
            <a:off x="0" y="0"/>
            <a:ext cx="10972800" cy="6172200"/>
          </a:xfrm>
          <a:prstGeom prst="rect">
            <a:avLst/>
          </a:prstGeom>
          <a:noFill/>
          <a:ln>
            <a:noFill/>
          </a:ln>
        </p:spPr>
      </p:pic>
      <p:pic>
        <p:nvPicPr>
          <p:cNvPr descr="A picture containing text&#10;&#10;Description automatically generated" id="88" name="Google Shape;88;p41"/>
          <p:cNvPicPr preferRelativeResize="0"/>
          <p:nvPr/>
        </p:nvPicPr>
        <p:blipFill rotWithShape="1">
          <a:blip r:embed="rId3">
            <a:alphaModFix/>
          </a:blip>
          <a:srcRect b="0" l="0" r="0" t="0"/>
          <a:stretch/>
        </p:blipFill>
        <p:spPr>
          <a:xfrm>
            <a:off x="567450" y="1896465"/>
            <a:ext cx="1601595" cy="1298628"/>
          </a:xfrm>
          <a:prstGeom prst="rect">
            <a:avLst/>
          </a:prstGeom>
          <a:noFill/>
          <a:ln>
            <a:noFill/>
          </a:ln>
        </p:spPr>
      </p:pic>
      <p:sp>
        <p:nvSpPr>
          <p:cNvPr id="89" name="Google Shape;89;p41"/>
          <p:cNvSpPr txBox="1"/>
          <p:nvPr>
            <p:ph idx="1" type="subTitle"/>
          </p:nvPr>
        </p:nvSpPr>
        <p:spPr>
          <a:xfrm>
            <a:off x="685800" y="4974337"/>
            <a:ext cx="5815584" cy="286232"/>
          </a:xfrm>
          <a:prstGeom prst="rect">
            <a:avLst/>
          </a:prstGeom>
          <a:noFill/>
          <a:ln>
            <a:noFill/>
          </a:ln>
        </p:spPr>
        <p:txBody>
          <a:bodyPr anchorCtr="0" anchor="t" bIns="45700" lIns="91425" spcFirstLastPara="1" rIns="91425" wrap="square" tIns="45700">
            <a:noAutofit/>
          </a:bodyPr>
          <a:lstStyle>
            <a:lvl1pPr lvl="0" algn="l">
              <a:lnSpc>
                <a:spcPct val="90000"/>
              </a:lnSpc>
              <a:spcBef>
                <a:spcPts val="600"/>
              </a:spcBef>
              <a:spcAft>
                <a:spcPts val="0"/>
              </a:spcAft>
              <a:buSzPts val="1440"/>
              <a:buFont typeface="Trebuchet MS"/>
              <a:buNone/>
              <a:defRPr b="0" sz="1440">
                <a:solidFill>
                  <a:schemeClr val="lt2"/>
                </a:solidFill>
                <a:latin typeface="Trebuchet MS"/>
                <a:ea typeface="Trebuchet MS"/>
                <a:cs typeface="Trebuchet MS"/>
                <a:sym typeface="Trebuchet MS"/>
              </a:defRPr>
            </a:lvl1pPr>
            <a:lvl2pPr lvl="1" algn="l">
              <a:lnSpc>
                <a:spcPct val="90000"/>
              </a:lnSpc>
              <a:spcBef>
                <a:spcPts val="36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sp>
        <p:nvSpPr>
          <p:cNvPr id="90" name="Google Shape;90;p41"/>
          <p:cNvSpPr txBox="1"/>
          <p:nvPr>
            <p:ph type="title"/>
          </p:nvPr>
        </p:nvSpPr>
        <p:spPr>
          <a:xfrm>
            <a:off x="685800" y="4023361"/>
            <a:ext cx="5815584" cy="9828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sz="360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91" name="Shape 91"/>
        <p:cNvGrpSpPr/>
        <p:nvPr/>
      </p:nvGrpSpPr>
      <p:grpSpPr>
        <a:xfrm>
          <a:off x="0" y="0"/>
          <a:ext cx="0" cy="0"/>
          <a:chOff x="0" y="0"/>
          <a:chExt cx="0" cy="0"/>
        </a:xfrm>
      </p:grpSpPr>
      <p:pic>
        <p:nvPicPr>
          <p:cNvPr descr="A close up of a spider&#10;&#10;Description automatically generated" id="92" name="Google Shape;92;p42"/>
          <p:cNvPicPr preferRelativeResize="0"/>
          <p:nvPr/>
        </p:nvPicPr>
        <p:blipFill rotWithShape="1">
          <a:blip r:embed="rId2">
            <a:alphaModFix/>
          </a:blip>
          <a:srcRect b="26543" l="10305" r="12403" t="3895"/>
          <a:stretch/>
        </p:blipFill>
        <p:spPr>
          <a:xfrm>
            <a:off x="0" y="0"/>
            <a:ext cx="10972800" cy="6172200"/>
          </a:xfrm>
          <a:prstGeom prst="rect">
            <a:avLst/>
          </a:prstGeom>
          <a:noFill/>
          <a:ln>
            <a:noFill/>
          </a:ln>
        </p:spPr>
      </p:pic>
      <p:pic>
        <p:nvPicPr>
          <p:cNvPr descr="A picture containing text&#10;&#10;Description automatically generated" id="93" name="Google Shape;93;p42"/>
          <p:cNvPicPr preferRelativeResize="0"/>
          <p:nvPr/>
        </p:nvPicPr>
        <p:blipFill rotWithShape="1">
          <a:blip r:embed="rId3">
            <a:alphaModFix/>
          </a:blip>
          <a:srcRect b="0" l="0" r="0" t="0"/>
          <a:stretch/>
        </p:blipFill>
        <p:spPr>
          <a:xfrm>
            <a:off x="8913890" y="4436465"/>
            <a:ext cx="1601595" cy="129862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94" name="Shape 94"/>
        <p:cNvGrpSpPr/>
        <p:nvPr/>
      </p:nvGrpSpPr>
      <p:grpSpPr>
        <a:xfrm>
          <a:off x="0" y="0"/>
          <a:ext cx="0" cy="0"/>
          <a:chOff x="0" y="0"/>
          <a:chExt cx="0" cy="0"/>
        </a:xfrm>
      </p:grpSpPr>
      <p:sp>
        <p:nvSpPr>
          <p:cNvPr id="95" name="Google Shape;95;p43"/>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3"/>
          <p:cNvSpPr txBox="1"/>
          <p:nvPr>
            <p:ph idx="1" type="body"/>
          </p:nvPr>
        </p:nvSpPr>
        <p:spPr>
          <a:xfrm>
            <a:off x="516750" y="2103036"/>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60"/>
              </a:spcBef>
              <a:spcAft>
                <a:spcPts val="0"/>
              </a:spcAft>
              <a:buClr>
                <a:schemeClr val="dk1"/>
              </a:buClr>
              <a:buSzPts val="1440"/>
              <a:buFont typeface="Trebuchet MS"/>
              <a:buNone/>
              <a:defRPr sz="1440">
                <a:solidFill>
                  <a:schemeClr val="accent4"/>
                </a:solidFill>
              </a:defRPr>
            </a:lvl1pPr>
            <a:lvl2pPr indent="-228600" lvl="1" marL="914400" algn="l">
              <a:lnSpc>
                <a:spcPct val="90000"/>
              </a:lnSpc>
              <a:spcBef>
                <a:spcPts val="360"/>
              </a:spcBef>
              <a:spcAft>
                <a:spcPts val="0"/>
              </a:spcAft>
              <a:buClr>
                <a:schemeClr val="dk1"/>
              </a:buClr>
              <a:buSzPts val="1200"/>
              <a:buFont typeface="Trebuchet MS"/>
              <a:buNone/>
              <a:defRPr sz="1200">
                <a:solidFill>
                  <a:schemeClr val="accent4"/>
                </a:solidFill>
              </a:defRPr>
            </a:lvl2pPr>
            <a:lvl3pPr indent="-228600" lvl="2" marL="1371600" algn="l">
              <a:lnSpc>
                <a:spcPct val="90000"/>
              </a:lnSpc>
              <a:spcBef>
                <a:spcPts val="900"/>
              </a:spcBef>
              <a:spcAft>
                <a:spcPts val="0"/>
              </a:spcAft>
              <a:buClr>
                <a:schemeClr val="dk1"/>
              </a:buClr>
              <a:buSzPts val="1100"/>
              <a:buFont typeface="Trebuchet MS"/>
              <a:buNone/>
              <a:defRPr sz="1100">
                <a:solidFill>
                  <a:schemeClr val="accent4"/>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97" name="Google Shape;97;p43"/>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36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36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2" name="Shape 22"/>
        <p:cNvGrpSpPr/>
        <p:nvPr/>
      </p:nvGrpSpPr>
      <p:grpSpPr>
        <a:xfrm>
          <a:off x="0" y="0"/>
          <a:ext cx="0" cy="0"/>
          <a:chOff x="0" y="0"/>
          <a:chExt cx="0" cy="0"/>
        </a:xfrm>
      </p:grpSpPr>
      <p:sp>
        <p:nvSpPr>
          <p:cNvPr id="23" name="Google Shape;23;p25"/>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algn="l">
              <a:lnSpc>
                <a:spcPct val="90000"/>
              </a:lnSpc>
              <a:spcBef>
                <a:spcPts val="900"/>
              </a:spcBef>
              <a:spcAft>
                <a:spcPts val="0"/>
              </a:spcAft>
              <a:buClr>
                <a:schemeClr val="dk1"/>
              </a:buClr>
              <a:buSzPts val="1400"/>
              <a:buFont typeface="Trebuchet MS"/>
              <a:buNone/>
              <a:defRPr sz="1400">
                <a:solidFill>
                  <a:schemeClr val="dk2"/>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5" name="Google Shape;25;p25"/>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98" name="Shape 98"/>
        <p:cNvGrpSpPr/>
        <p:nvPr/>
      </p:nvGrpSpPr>
      <p:grpSpPr>
        <a:xfrm>
          <a:off x="0" y="0"/>
          <a:ext cx="0" cy="0"/>
          <a:chOff x="0" y="0"/>
          <a:chExt cx="0" cy="0"/>
        </a:xfrm>
      </p:grpSpPr>
      <p:sp>
        <p:nvSpPr>
          <p:cNvPr id="99" name="Google Shape;99;p44"/>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4"/>
          <p:cNvSpPr txBox="1"/>
          <p:nvPr>
            <p:ph idx="1" type="body"/>
          </p:nvPr>
        </p:nvSpPr>
        <p:spPr>
          <a:xfrm>
            <a:off x="516750" y="1753566"/>
            <a:ext cx="9948672" cy="4068395"/>
          </a:xfrm>
          <a:prstGeom prst="rect">
            <a:avLst/>
          </a:prstGeom>
          <a:noFill/>
          <a:ln>
            <a:noFill/>
          </a:ln>
        </p:spPr>
        <p:txBody>
          <a:bodyPr anchorCtr="0" anchor="t" bIns="45700" lIns="91425" spcFirstLastPara="1" rIns="91425" wrap="square" tIns="45700">
            <a:noAutofit/>
          </a:bodyPr>
          <a:lstStyle>
            <a:lvl1pPr indent="-297180" lvl="0" marL="457200" algn="l">
              <a:lnSpc>
                <a:spcPct val="90000"/>
              </a:lnSpc>
              <a:spcBef>
                <a:spcPts val="360"/>
              </a:spcBef>
              <a:spcAft>
                <a:spcPts val="0"/>
              </a:spcAft>
              <a:buClr>
                <a:schemeClr val="dk1"/>
              </a:buClr>
              <a:buSzPts val="1080"/>
              <a:buFont typeface="Trebuchet MS"/>
              <a:buChar char="•"/>
              <a:defRPr sz="1440">
                <a:solidFill>
                  <a:schemeClr val="accent4"/>
                </a:solidFill>
              </a:defRPr>
            </a:lvl1pPr>
            <a:lvl2pPr indent="-285750" lvl="1" marL="914400" algn="l">
              <a:lnSpc>
                <a:spcPct val="90000"/>
              </a:lnSpc>
              <a:spcBef>
                <a:spcPts val="360"/>
              </a:spcBef>
              <a:spcAft>
                <a:spcPts val="0"/>
              </a:spcAft>
              <a:buClr>
                <a:schemeClr val="dk1"/>
              </a:buClr>
              <a:buSzPts val="900"/>
              <a:buFont typeface="Trebuchet MS"/>
              <a:buChar char="•"/>
              <a:defRPr sz="1200">
                <a:solidFill>
                  <a:schemeClr val="accent4"/>
                </a:solidFill>
              </a:defRPr>
            </a:lvl2pPr>
            <a:lvl3pPr indent="-280035" lvl="2" marL="1371600" algn="l">
              <a:lnSpc>
                <a:spcPct val="90000"/>
              </a:lnSpc>
              <a:spcBef>
                <a:spcPts val="360"/>
              </a:spcBef>
              <a:spcAft>
                <a:spcPts val="0"/>
              </a:spcAft>
              <a:buClr>
                <a:schemeClr val="dk1"/>
              </a:buClr>
              <a:buSzPts val="810"/>
              <a:buFont typeface="Trebuchet MS"/>
              <a:buChar char="•"/>
              <a:defRPr sz="1080">
                <a:solidFill>
                  <a:schemeClr val="accent4"/>
                </a:solidFill>
              </a:defRPr>
            </a:lvl3pPr>
            <a:lvl4pPr indent="-274319" lvl="3" marL="1828800" algn="l">
              <a:spcBef>
                <a:spcPts val="360"/>
              </a:spcBef>
              <a:spcAft>
                <a:spcPts val="0"/>
              </a:spcAft>
              <a:buClr>
                <a:schemeClr val="dk1"/>
              </a:buClr>
              <a:buSzPts val="720"/>
              <a:buFont typeface="Trebuchet MS"/>
              <a:buChar char="•"/>
              <a:defRPr sz="960">
                <a:solidFill>
                  <a:schemeClr val="accent4"/>
                </a:solidFill>
                <a:latin typeface="Trebuchet MS"/>
                <a:ea typeface="Trebuchet MS"/>
                <a:cs typeface="Trebuchet MS"/>
                <a:sym typeface="Trebuchet MS"/>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01" name="Google Shape;101;p44"/>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36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36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02" name="Google Shape;102;p44"/>
          <p:cNvSpPr/>
          <p:nvPr/>
        </p:nvSpPr>
        <p:spPr>
          <a:xfrm>
            <a:off x="168284" y="5767961"/>
            <a:ext cx="2762866" cy="24814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720"/>
              <a:buFont typeface="Trebuchet MS"/>
              <a:buNone/>
            </a:pPr>
            <a:r>
              <a:rPr b="1" i="0" lang="en-US" sz="72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_BULLET_ICON_Title, Subtitle, and Content">
  <p:cSld name="CODE_BULLET_ICON_Title, Subtitle, and Content">
    <p:spTree>
      <p:nvGrpSpPr>
        <p:cNvPr id="103" name="Shape 103"/>
        <p:cNvGrpSpPr/>
        <p:nvPr/>
      </p:nvGrpSpPr>
      <p:grpSpPr>
        <a:xfrm>
          <a:off x="0" y="0"/>
          <a:ext cx="0" cy="0"/>
          <a:chOff x="0" y="0"/>
          <a:chExt cx="0" cy="0"/>
        </a:xfrm>
      </p:grpSpPr>
      <p:sp>
        <p:nvSpPr>
          <p:cNvPr id="104" name="Google Shape;104;p45"/>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5"/>
          <p:cNvSpPr txBox="1"/>
          <p:nvPr>
            <p:ph idx="1" type="body"/>
          </p:nvPr>
        </p:nvSpPr>
        <p:spPr>
          <a:xfrm>
            <a:off x="516750" y="2103036"/>
            <a:ext cx="9948672" cy="3718925"/>
          </a:xfrm>
          <a:prstGeom prst="rect">
            <a:avLst/>
          </a:prstGeom>
          <a:noFill/>
          <a:ln>
            <a:noFill/>
          </a:ln>
        </p:spPr>
        <p:txBody>
          <a:bodyPr anchorCtr="0" anchor="t" bIns="45700" lIns="91425" spcFirstLastPara="1" rIns="91425" wrap="square" tIns="45700">
            <a:noAutofit/>
          </a:bodyPr>
          <a:lstStyle>
            <a:lvl1pPr indent="-297180" lvl="0" marL="457200" algn="l">
              <a:lnSpc>
                <a:spcPct val="90000"/>
              </a:lnSpc>
              <a:spcBef>
                <a:spcPts val="360"/>
              </a:spcBef>
              <a:spcAft>
                <a:spcPts val="0"/>
              </a:spcAft>
              <a:buClr>
                <a:schemeClr val="dk1"/>
              </a:buClr>
              <a:buSzPts val="1080"/>
              <a:buFont typeface="Trebuchet MS"/>
              <a:buChar char="•"/>
              <a:defRPr sz="1440">
                <a:solidFill>
                  <a:schemeClr val="accent4"/>
                </a:solidFill>
              </a:defRPr>
            </a:lvl1pPr>
            <a:lvl2pPr indent="-285750" lvl="1" marL="914400" algn="l">
              <a:lnSpc>
                <a:spcPct val="90000"/>
              </a:lnSpc>
              <a:spcBef>
                <a:spcPts val="360"/>
              </a:spcBef>
              <a:spcAft>
                <a:spcPts val="0"/>
              </a:spcAft>
              <a:buClr>
                <a:schemeClr val="dk1"/>
              </a:buClr>
              <a:buSzPts val="900"/>
              <a:buFont typeface="Trebuchet MS"/>
              <a:buChar char="•"/>
              <a:defRPr sz="1200">
                <a:solidFill>
                  <a:schemeClr val="accent4"/>
                </a:solidFill>
              </a:defRPr>
            </a:lvl2pPr>
            <a:lvl3pPr indent="-280035" lvl="2" marL="1371600" algn="l">
              <a:lnSpc>
                <a:spcPct val="90000"/>
              </a:lnSpc>
              <a:spcBef>
                <a:spcPts val="900"/>
              </a:spcBef>
              <a:spcAft>
                <a:spcPts val="0"/>
              </a:spcAft>
              <a:buClr>
                <a:schemeClr val="dk1"/>
              </a:buClr>
              <a:buSzPts val="810"/>
              <a:buFont typeface="Trebuchet MS"/>
              <a:buChar char="•"/>
              <a:defRPr sz="1080">
                <a:solidFill>
                  <a:schemeClr val="accent4"/>
                </a:solidFill>
              </a:defRPr>
            </a:lvl3pPr>
            <a:lvl4pPr indent="-274319" lvl="3" marL="1828800" algn="l">
              <a:spcBef>
                <a:spcPts val="900"/>
              </a:spcBef>
              <a:spcAft>
                <a:spcPts val="0"/>
              </a:spcAft>
              <a:buClr>
                <a:schemeClr val="dk1"/>
              </a:buClr>
              <a:buSzPts val="720"/>
              <a:buFont typeface="Trebuchet MS"/>
              <a:buChar char="•"/>
              <a:defRPr sz="960">
                <a:solidFill>
                  <a:schemeClr val="accent4"/>
                </a:solidFill>
                <a:latin typeface="Trebuchet MS"/>
                <a:ea typeface="Trebuchet MS"/>
                <a:cs typeface="Trebuchet MS"/>
                <a:sym typeface="Trebuchet MS"/>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06" name="Google Shape;106;p45"/>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360"/>
              </a:spcBef>
              <a:spcAft>
                <a:spcPts val="0"/>
              </a:spcAft>
              <a:buSzPts val="1800"/>
              <a:buFont typeface="Courier New"/>
              <a:buNone/>
              <a:defRPr b="0" sz="1800">
                <a:solidFill>
                  <a:schemeClr val="lt2"/>
                </a:solidFill>
                <a:latin typeface="Courier New"/>
                <a:ea typeface="Courier New"/>
                <a:cs typeface="Courier New"/>
                <a:sym typeface="Courier New"/>
              </a:defRPr>
            </a:lvl1pPr>
            <a:lvl2pPr indent="-228600" lvl="1" marL="914400" algn="ctr">
              <a:lnSpc>
                <a:spcPct val="90000"/>
              </a:lnSpc>
              <a:spcBef>
                <a:spcPts val="36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107" name="Shape 107"/>
        <p:cNvGrpSpPr/>
        <p:nvPr/>
      </p:nvGrpSpPr>
      <p:grpSpPr>
        <a:xfrm>
          <a:off x="0" y="0"/>
          <a:ext cx="0" cy="0"/>
          <a:chOff x="0" y="0"/>
          <a:chExt cx="0" cy="0"/>
        </a:xfrm>
      </p:grpSpPr>
      <p:sp>
        <p:nvSpPr>
          <p:cNvPr id="108" name="Google Shape;108;p46"/>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6"/>
          <p:cNvSpPr txBox="1"/>
          <p:nvPr>
            <p:ph idx="1" type="body"/>
          </p:nvPr>
        </p:nvSpPr>
        <p:spPr>
          <a:xfrm>
            <a:off x="516750" y="2103036"/>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60"/>
              </a:spcBef>
              <a:spcAft>
                <a:spcPts val="0"/>
              </a:spcAft>
              <a:buClr>
                <a:schemeClr val="dk1"/>
              </a:buClr>
              <a:buSzPts val="1440"/>
              <a:buFont typeface="Trebuchet MS"/>
              <a:buNone/>
              <a:defRPr sz="1440">
                <a:solidFill>
                  <a:schemeClr val="accent4"/>
                </a:solidFill>
              </a:defRPr>
            </a:lvl1pPr>
            <a:lvl2pPr indent="-228600" lvl="1" marL="914400" algn="l">
              <a:lnSpc>
                <a:spcPct val="90000"/>
              </a:lnSpc>
              <a:spcBef>
                <a:spcPts val="360"/>
              </a:spcBef>
              <a:spcAft>
                <a:spcPts val="0"/>
              </a:spcAft>
              <a:buClr>
                <a:schemeClr val="dk1"/>
              </a:buClr>
              <a:buSzPts val="1200"/>
              <a:buFont typeface="Trebuchet MS"/>
              <a:buNone/>
              <a:defRPr sz="1200">
                <a:solidFill>
                  <a:schemeClr val="accent4"/>
                </a:solidFill>
              </a:defRPr>
            </a:lvl2pPr>
            <a:lvl3pPr indent="-228600" lvl="2" marL="1371600" algn="l">
              <a:lnSpc>
                <a:spcPct val="90000"/>
              </a:lnSpc>
              <a:spcBef>
                <a:spcPts val="900"/>
              </a:spcBef>
              <a:spcAft>
                <a:spcPts val="0"/>
              </a:spcAft>
              <a:buClr>
                <a:schemeClr val="dk1"/>
              </a:buClr>
              <a:buSzPts val="1080"/>
              <a:buFont typeface="Trebuchet MS"/>
              <a:buNone/>
              <a:defRPr sz="1080">
                <a:solidFill>
                  <a:schemeClr val="accent4"/>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10" name="Google Shape;110;p46"/>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36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36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11" name="Google Shape;111;p46"/>
          <p:cNvSpPr/>
          <p:nvPr/>
        </p:nvSpPr>
        <p:spPr>
          <a:xfrm>
            <a:off x="168284" y="5767961"/>
            <a:ext cx="2762866" cy="24814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720"/>
              <a:buFont typeface="Trebuchet MS"/>
              <a:buNone/>
            </a:pPr>
            <a:r>
              <a:rPr b="1" i="0" lang="en-US" sz="72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112" name="Shape 112"/>
        <p:cNvGrpSpPr/>
        <p:nvPr/>
      </p:nvGrpSpPr>
      <p:grpSpPr>
        <a:xfrm>
          <a:off x="0" y="0"/>
          <a:ext cx="0" cy="0"/>
          <a:chOff x="0" y="0"/>
          <a:chExt cx="0" cy="0"/>
        </a:xfrm>
      </p:grpSpPr>
      <p:sp>
        <p:nvSpPr>
          <p:cNvPr id="113" name="Google Shape;113;p47"/>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7"/>
          <p:cNvSpPr txBox="1"/>
          <p:nvPr>
            <p:ph idx="1" type="body"/>
          </p:nvPr>
        </p:nvSpPr>
        <p:spPr>
          <a:xfrm>
            <a:off x="512064" y="2103037"/>
            <a:ext cx="9948672" cy="369375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60"/>
              </a:spcBef>
              <a:spcAft>
                <a:spcPts val="0"/>
              </a:spcAft>
              <a:buClr>
                <a:schemeClr val="dk1"/>
              </a:buClr>
              <a:buSzPts val="1440"/>
              <a:buFont typeface="Trebuchet MS"/>
              <a:buNone/>
              <a:defRPr sz="1440">
                <a:solidFill>
                  <a:schemeClr val="accent4"/>
                </a:solidFill>
              </a:defRPr>
            </a:lvl1pPr>
            <a:lvl2pPr indent="-228600" lvl="1" marL="914400" algn="l">
              <a:lnSpc>
                <a:spcPct val="90000"/>
              </a:lnSpc>
              <a:spcBef>
                <a:spcPts val="360"/>
              </a:spcBef>
              <a:spcAft>
                <a:spcPts val="0"/>
              </a:spcAft>
              <a:buClr>
                <a:schemeClr val="dk1"/>
              </a:buClr>
              <a:buSzPts val="1200"/>
              <a:buFont typeface="Trebuchet MS"/>
              <a:buNone/>
              <a:defRPr sz="1200">
                <a:solidFill>
                  <a:schemeClr val="accent4"/>
                </a:solidFill>
              </a:defRPr>
            </a:lvl2pPr>
            <a:lvl3pPr indent="-228600" lvl="2" marL="1371600" algn="l">
              <a:lnSpc>
                <a:spcPct val="90000"/>
              </a:lnSpc>
              <a:spcBef>
                <a:spcPts val="900"/>
              </a:spcBef>
              <a:spcAft>
                <a:spcPts val="0"/>
              </a:spcAft>
              <a:buClr>
                <a:schemeClr val="dk1"/>
              </a:buClr>
              <a:buSzPts val="1080"/>
              <a:buFont typeface="Trebuchet MS"/>
              <a:buNone/>
              <a:defRPr sz="1080">
                <a:solidFill>
                  <a:schemeClr val="accent4"/>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15" name="Google Shape;115;p47"/>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36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36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16" name="Google Shape;116;p47"/>
          <p:cNvSpPr/>
          <p:nvPr/>
        </p:nvSpPr>
        <p:spPr>
          <a:xfrm>
            <a:off x="9868094" y="5829881"/>
            <a:ext cx="1104707" cy="3423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117" name="Shape 117"/>
        <p:cNvGrpSpPr/>
        <p:nvPr/>
      </p:nvGrpSpPr>
      <p:grpSpPr>
        <a:xfrm>
          <a:off x="0" y="0"/>
          <a:ext cx="0" cy="0"/>
          <a:chOff x="0" y="0"/>
          <a:chExt cx="0" cy="0"/>
        </a:xfrm>
      </p:grpSpPr>
      <p:sp>
        <p:nvSpPr>
          <p:cNvPr id="118" name="Google Shape;118;p48"/>
          <p:cNvSpPr txBox="1"/>
          <p:nvPr>
            <p:ph type="title"/>
          </p:nvPr>
        </p:nvSpPr>
        <p:spPr>
          <a:xfrm>
            <a:off x="519233" y="1798591"/>
            <a:ext cx="4204402"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48"/>
          <p:cNvSpPr txBox="1"/>
          <p:nvPr>
            <p:ph idx="1" type="body"/>
          </p:nvPr>
        </p:nvSpPr>
        <p:spPr>
          <a:xfrm>
            <a:off x="519232" y="3071580"/>
            <a:ext cx="4192841"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200"/>
              <a:buFont typeface="Trebuchet MS"/>
              <a:buNone/>
              <a:defRPr sz="1200">
                <a:solidFill>
                  <a:schemeClr val="accent4"/>
                </a:solidFill>
              </a:defRPr>
            </a:lvl1pPr>
            <a:lvl2pPr indent="-228600" lvl="1" marL="914400" algn="l">
              <a:lnSpc>
                <a:spcPct val="90000"/>
              </a:lnSpc>
              <a:spcBef>
                <a:spcPts val="500"/>
              </a:spcBef>
              <a:spcAft>
                <a:spcPts val="0"/>
              </a:spcAft>
              <a:buClr>
                <a:schemeClr val="dk1"/>
              </a:buClr>
              <a:buSzPts val="1080"/>
              <a:buFont typeface="Trebuchet MS"/>
              <a:buNone/>
              <a:defRPr sz="1080">
                <a:solidFill>
                  <a:schemeClr val="accent4"/>
                </a:solidFill>
              </a:defRPr>
            </a:lvl2pPr>
            <a:lvl3pPr indent="-228600" lvl="2" marL="1371600" algn="l">
              <a:lnSpc>
                <a:spcPct val="90000"/>
              </a:lnSpc>
              <a:spcBef>
                <a:spcPts val="500"/>
              </a:spcBef>
              <a:spcAft>
                <a:spcPts val="0"/>
              </a:spcAft>
              <a:buClr>
                <a:schemeClr val="dk1"/>
              </a:buClr>
              <a:buSzPts val="960"/>
              <a:buFont typeface="Trebuchet MS"/>
              <a:buNone/>
              <a:defRPr sz="960">
                <a:solidFill>
                  <a:schemeClr val="accent4"/>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20" name="Google Shape;120;p48"/>
          <p:cNvSpPr txBox="1"/>
          <p:nvPr>
            <p:ph idx="2" type="body"/>
          </p:nvPr>
        </p:nvSpPr>
        <p:spPr>
          <a:xfrm>
            <a:off x="519233" y="2348398"/>
            <a:ext cx="4204402"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6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36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21" name="Google Shape;121;p48"/>
          <p:cNvSpPr/>
          <p:nvPr/>
        </p:nvSpPr>
        <p:spPr>
          <a:xfrm>
            <a:off x="9636012" y="5699916"/>
            <a:ext cx="1336788"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_Content with Photograph">
  <p:cSld name="CODE_Content with Photograph">
    <p:spTree>
      <p:nvGrpSpPr>
        <p:cNvPr id="122" name="Shape 122"/>
        <p:cNvGrpSpPr/>
        <p:nvPr/>
      </p:nvGrpSpPr>
      <p:grpSpPr>
        <a:xfrm>
          <a:off x="0" y="0"/>
          <a:ext cx="0" cy="0"/>
          <a:chOff x="0" y="0"/>
          <a:chExt cx="0" cy="0"/>
        </a:xfrm>
      </p:grpSpPr>
      <p:sp>
        <p:nvSpPr>
          <p:cNvPr id="123" name="Google Shape;123;p49"/>
          <p:cNvSpPr txBox="1"/>
          <p:nvPr>
            <p:ph type="title"/>
          </p:nvPr>
        </p:nvSpPr>
        <p:spPr>
          <a:xfrm>
            <a:off x="519233" y="1798591"/>
            <a:ext cx="4204402"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88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9"/>
          <p:cNvSpPr txBox="1"/>
          <p:nvPr>
            <p:ph idx="1" type="body"/>
          </p:nvPr>
        </p:nvSpPr>
        <p:spPr>
          <a:xfrm>
            <a:off x="519232" y="3071580"/>
            <a:ext cx="4192841"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200"/>
              <a:buFont typeface="Trebuchet MS"/>
              <a:buNone/>
              <a:defRPr sz="1200">
                <a:solidFill>
                  <a:schemeClr val="accent4"/>
                </a:solidFill>
              </a:defRPr>
            </a:lvl1pPr>
            <a:lvl2pPr indent="-228600" lvl="1" marL="914400" algn="l">
              <a:lnSpc>
                <a:spcPct val="90000"/>
              </a:lnSpc>
              <a:spcBef>
                <a:spcPts val="500"/>
              </a:spcBef>
              <a:spcAft>
                <a:spcPts val="0"/>
              </a:spcAft>
              <a:buClr>
                <a:schemeClr val="dk1"/>
              </a:buClr>
              <a:buSzPts val="1080"/>
              <a:buFont typeface="Trebuchet MS"/>
              <a:buNone/>
              <a:defRPr sz="1080">
                <a:solidFill>
                  <a:schemeClr val="accent4"/>
                </a:solidFill>
              </a:defRPr>
            </a:lvl2pPr>
            <a:lvl3pPr indent="-228600" lvl="2" marL="1371600" algn="l">
              <a:lnSpc>
                <a:spcPct val="90000"/>
              </a:lnSpc>
              <a:spcBef>
                <a:spcPts val="500"/>
              </a:spcBef>
              <a:spcAft>
                <a:spcPts val="0"/>
              </a:spcAft>
              <a:buClr>
                <a:schemeClr val="dk1"/>
              </a:buClr>
              <a:buSzPts val="960"/>
              <a:buFont typeface="Trebuchet MS"/>
              <a:buNone/>
              <a:defRPr sz="960">
                <a:solidFill>
                  <a:schemeClr val="accent4"/>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25" name="Google Shape;125;p49"/>
          <p:cNvSpPr txBox="1"/>
          <p:nvPr>
            <p:ph idx="2" type="body"/>
          </p:nvPr>
        </p:nvSpPr>
        <p:spPr>
          <a:xfrm>
            <a:off x="519233" y="2348398"/>
            <a:ext cx="4204402"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60"/>
              </a:spcBef>
              <a:spcAft>
                <a:spcPts val="0"/>
              </a:spcAft>
              <a:buSzPts val="1800"/>
              <a:buFont typeface="Courier New"/>
              <a:buNone/>
              <a:defRPr b="0" sz="1800">
                <a:solidFill>
                  <a:schemeClr val="lt2"/>
                </a:solidFill>
                <a:latin typeface="Courier New"/>
                <a:ea typeface="Courier New"/>
                <a:cs typeface="Courier New"/>
                <a:sym typeface="Courier New"/>
              </a:defRPr>
            </a:lvl1pPr>
            <a:lvl2pPr indent="-228600" lvl="1" marL="914400" algn="ctr">
              <a:lnSpc>
                <a:spcPct val="90000"/>
              </a:lnSpc>
              <a:spcBef>
                <a:spcPts val="36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26" name="Google Shape;126;p49"/>
          <p:cNvSpPr/>
          <p:nvPr/>
        </p:nvSpPr>
        <p:spPr>
          <a:xfrm>
            <a:off x="9636012" y="5699916"/>
            <a:ext cx="1336788"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Layout">
  <p:cSld name="Alternate Layout">
    <p:spTree>
      <p:nvGrpSpPr>
        <p:cNvPr id="127" name="Shape 127"/>
        <p:cNvGrpSpPr/>
        <p:nvPr/>
      </p:nvGrpSpPr>
      <p:grpSpPr>
        <a:xfrm>
          <a:off x="0" y="0"/>
          <a:ext cx="0" cy="0"/>
          <a:chOff x="0" y="0"/>
          <a:chExt cx="0" cy="0"/>
        </a:xfrm>
      </p:grpSpPr>
      <p:sp>
        <p:nvSpPr>
          <p:cNvPr id="128" name="Google Shape;128;p50"/>
          <p:cNvSpPr txBox="1"/>
          <p:nvPr>
            <p:ph type="title"/>
          </p:nvPr>
        </p:nvSpPr>
        <p:spPr>
          <a:xfrm>
            <a:off x="4983480" y="1798591"/>
            <a:ext cx="5440680"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0"/>
          <p:cNvSpPr txBox="1"/>
          <p:nvPr>
            <p:ph idx="1" type="body"/>
          </p:nvPr>
        </p:nvSpPr>
        <p:spPr>
          <a:xfrm>
            <a:off x="4983480" y="2916937"/>
            <a:ext cx="5431536"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200"/>
              <a:buFont typeface="Trebuchet MS"/>
              <a:buNone/>
              <a:defRPr sz="1200">
                <a:solidFill>
                  <a:schemeClr val="accent4"/>
                </a:solidFill>
              </a:defRPr>
            </a:lvl1pPr>
            <a:lvl2pPr indent="-228600" lvl="1" marL="914400" algn="l">
              <a:lnSpc>
                <a:spcPct val="90000"/>
              </a:lnSpc>
              <a:spcBef>
                <a:spcPts val="500"/>
              </a:spcBef>
              <a:spcAft>
                <a:spcPts val="0"/>
              </a:spcAft>
              <a:buClr>
                <a:schemeClr val="dk1"/>
              </a:buClr>
              <a:buSzPts val="1080"/>
              <a:buFont typeface="Trebuchet MS"/>
              <a:buNone/>
              <a:defRPr sz="1080">
                <a:solidFill>
                  <a:schemeClr val="accent4"/>
                </a:solidFill>
              </a:defRPr>
            </a:lvl2pPr>
            <a:lvl3pPr indent="-228600" lvl="2" marL="1371600" algn="l">
              <a:lnSpc>
                <a:spcPct val="90000"/>
              </a:lnSpc>
              <a:spcBef>
                <a:spcPts val="500"/>
              </a:spcBef>
              <a:spcAft>
                <a:spcPts val="0"/>
              </a:spcAft>
              <a:buClr>
                <a:schemeClr val="dk1"/>
              </a:buClr>
              <a:buSzPts val="960"/>
              <a:buFont typeface="Trebuchet MS"/>
              <a:buNone/>
              <a:defRPr sz="960">
                <a:solidFill>
                  <a:schemeClr val="accent4"/>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30" name="Google Shape;130;p50"/>
          <p:cNvSpPr txBox="1"/>
          <p:nvPr>
            <p:ph idx="2" type="body"/>
          </p:nvPr>
        </p:nvSpPr>
        <p:spPr>
          <a:xfrm>
            <a:off x="4983480" y="2368297"/>
            <a:ext cx="5440680"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6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36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131" name="Google Shape;131;p50"/>
          <p:cNvSpPr/>
          <p:nvPr/>
        </p:nvSpPr>
        <p:spPr>
          <a:xfrm>
            <a:off x="9636012" y="5699916"/>
            <a:ext cx="1336788"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32" name="Shape 132"/>
        <p:cNvGrpSpPr/>
        <p:nvPr/>
      </p:nvGrpSpPr>
      <p:grpSpPr>
        <a:xfrm>
          <a:off x="0" y="0"/>
          <a:ext cx="0" cy="0"/>
          <a:chOff x="0" y="0"/>
          <a:chExt cx="0" cy="0"/>
        </a:xfrm>
      </p:grpSpPr>
      <p:pic>
        <p:nvPicPr>
          <p:cNvPr descr="A close up of a logo&#10;&#10;Description automatically generated" id="133" name="Google Shape;133;p51"/>
          <p:cNvPicPr preferRelativeResize="0"/>
          <p:nvPr/>
        </p:nvPicPr>
        <p:blipFill rotWithShape="1">
          <a:blip r:embed="rId2">
            <a:alphaModFix/>
          </a:blip>
          <a:srcRect b="17308" l="65967" r="5663" t="57160"/>
          <a:stretch/>
        </p:blipFill>
        <p:spPr>
          <a:xfrm>
            <a:off x="0" y="0"/>
            <a:ext cx="10972800" cy="61722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4" name="Shape 134"/>
        <p:cNvGrpSpPr/>
        <p:nvPr/>
      </p:nvGrpSpPr>
      <p:grpSpPr>
        <a:xfrm>
          <a:off x="0" y="0"/>
          <a:ext cx="0" cy="0"/>
          <a:chOff x="0" y="0"/>
          <a:chExt cx="0" cy="0"/>
        </a:xfrm>
      </p:grpSpPr>
      <p:sp>
        <p:nvSpPr>
          <p:cNvPr id="135" name="Google Shape;135;p52"/>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136" name="Google Shape;136;p52"/>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137" name="Shape 137"/>
        <p:cNvGrpSpPr/>
        <p:nvPr/>
      </p:nvGrpSpPr>
      <p:grpSpPr>
        <a:xfrm>
          <a:off x="0" y="0"/>
          <a:ext cx="0" cy="0"/>
          <a:chOff x="0" y="0"/>
          <a:chExt cx="0" cy="0"/>
        </a:xfrm>
      </p:grpSpPr>
      <p:pic>
        <p:nvPicPr>
          <p:cNvPr id="138" name="Google Shape;138;p53"/>
          <p:cNvPicPr preferRelativeResize="0"/>
          <p:nvPr/>
        </p:nvPicPr>
        <p:blipFill rotWithShape="1">
          <a:blip r:embed="rId2">
            <a:alphaModFix/>
          </a:blip>
          <a:srcRect b="17166" l="11639" r="51879" t="50000"/>
          <a:stretch/>
        </p:blipFill>
        <p:spPr>
          <a:xfrm>
            <a:off x="0" y="0"/>
            <a:ext cx="10972800" cy="6172200"/>
          </a:xfrm>
          <a:prstGeom prst="rect">
            <a:avLst/>
          </a:prstGeom>
          <a:noFill/>
          <a:ln>
            <a:noFill/>
          </a:ln>
        </p:spPr>
      </p:pic>
      <p:sp>
        <p:nvSpPr>
          <p:cNvPr id="139" name="Google Shape;139;p53"/>
          <p:cNvSpPr txBox="1"/>
          <p:nvPr>
            <p:ph type="title"/>
          </p:nvPr>
        </p:nvSpPr>
        <p:spPr>
          <a:xfrm>
            <a:off x="4974336" y="4224529"/>
            <a:ext cx="5376672" cy="1373939"/>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348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26" name="Shape 26"/>
        <p:cNvGrpSpPr/>
        <p:nvPr/>
      </p:nvGrpSpPr>
      <p:grpSpPr>
        <a:xfrm>
          <a:off x="0" y="0"/>
          <a:ext cx="0" cy="0"/>
          <a:chOff x="0" y="0"/>
          <a:chExt cx="0" cy="0"/>
        </a:xfrm>
      </p:grpSpPr>
      <p:sp>
        <p:nvSpPr>
          <p:cNvPr id="27" name="Google Shape;27;p26"/>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6"/>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algn="l">
              <a:lnSpc>
                <a:spcPct val="90000"/>
              </a:lnSpc>
              <a:spcBef>
                <a:spcPts val="900"/>
              </a:spcBef>
              <a:spcAft>
                <a:spcPts val="0"/>
              </a:spcAft>
              <a:buClr>
                <a:schemeClr val="dk1"/>
              </a:buClr>
              <a:buSzPts val="1400"/>
              <a:buFont typeface="Trebuchet MS"/>
              <a:buNone/>
              <a:defRPr sz="1400">
                <a:solidFill>
                  <a:schemeClr val="dk2"/>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9" name="Google Shape;29;p26"/>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0" name="Google Shape;30;p26"/>
          <p:cNvSpPr/>
          <p:nvPr/>
        </p:nvSpPr>
        <p:spPr>
          <a:xfrm>
            <a:off x="168283" y="5775855"/>
            <a:ext cx="2762866" cy="24814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700"/>
              <a:buFont typeface="Trebuchet MS"/>
              <a:buNone/>
            </a:pPr>
            <a:r>
              <a:rPr b="1" i="0" lang="en-US" sz="70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Layout">
  <p:cSld name="Embargo Layout">
    <p:spTree>
      <p:nvGrpSpPr>
        <p:cNvPr id="140" name="Shape 140"/>
        <p:cNvGrpSpPr/>
        <p:nvPr/>
      </p:nvGrpSpPr>
      <p:grpSpPr>
        <a:xfrm>
          <a:off x="0" y="0"/>
          <a:ext cx="0" cy="0"/>
          <a:chOff x="0" y="0"/>
          <a:chExt cx="0" cy="0"/>
        </a:xfrm>
      </p:grpSpPr>
      <p:grpSp>
        <p:nvGrpSpPr>
          <p:cNvPr id="141" name="Google Shape;141;p54"/>
          <p:cNvGrpSpPr/>
          <p:nvPr/>
        </p:nvGrpSpPr>
        <p:grpSpPr>
          <a:xfrm>
            <a:off x="-1327307" y="-404865"/>
            <a:ext cx="13626669" cy="6983326"/>
            <a:chOff x="-1327308" y="-404865"/>
            <a:chExt cx="13626669" cy="6983326"/>
          </a:xfrm>
        </p:grpSpPr>
        <p:sp>
          <p:nvSpPr>
            <p:cNvPr id="142" name="Google Shape;142;p54"/>
            <p:cNvSpPr/>
            <p:nvPr/>
          </p:nvSpPr>
          <p:spPr>
            <a:xfrm>
              <a:off x="0" y="0"/>
              <a:ext cx="10972800" cy="6172200"/>
            </a:xfrm>
            <a:prstGeom prst="rect">
              <a:avLst/>
            </a:prstGeom>
            <a:solidFill>
              <a:srgbClr val="9A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143" name="Google Shape;143;p54"/>
            <p:cNvSpPr/>
            <p:nvPr/>
          </p:nvSpPr>
          <p:spPr>
            <a:xfrm>
              <a:off x="26269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44" name="Google Shape;144;p54"/>
            <p:cNvSpPr/>
            <p:nvPr/>
          </p:nvSpPr>
          <p:spPr>
            <a:xfrm>
              <a:off x="61660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45" name="Google Shape;145;p54"/>
            <p:cNvSpPr/>
            <p:nvPr/>
          </p:nvSpPr>
          <p:spPr>
            <a:xfrm>
              <a:off x="97050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46" name="Google Shape;146;p54"/>
            <p:cNvSpPr/>
            <p:nvPr/>
          </p:nvSpPr>
          <p:spPr>
            <a:xfrm>
              <a:off x="132441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47" name="Google Shape;147;p54"/>
            <p:cNvSpPr/>
            <p:nvPr/>
          </p:nvSpPr>
          <p:spPr>
            <a:xfrm>
              <a:off x="167831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48" name="Google Shape;148;p54"/>
            <p:cNvSpPr/>
            <p:nvPr/>
          </p:nvSpPr>
          <p:spPr>
            <a:xfrm>
              <a:off x="203222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49" name="Google Shape;149;p54"/>
            <p:cNvSpPr/>
            <p:nvPr/>
          </p:nvSpPr>
          <p:spPr>
            <a:xfrm>
              <a:off x="238613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0" name="Google Shape;150;p54"/>
            <p:cNvSpPr/>
            <p:nvPr/>
          </p:nvSpPr>
          <p:spPr>
            <a:xfrm>
              <a:off x="274003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1" name="Google Shape;151;p54"/>
            <p:cNvSpPr/>
            <p:nvPr/>
          </p:nvSpPr>
          <p:spPr>
            <a:xfrm>
              <a:off x="309394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2" name="Google Shape;152;p54"/>
            <p:cNvSpPr/>
            <p:nvPr/>
          </p:nvSpPr>
          <p:spPr>
            <a:xfrm>
              <a:off x="344784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3" name="Google Shape;153;p54"/>
            <p:cNvSpPr/>
            <p:nvPr/>
          </p:nvSpPr>
          <p:spPr>
            <a:xfrm>
              <a:off x="380175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4" name="Google Shape;154;p54"/>
            <p:cNvSpPr/>
            <p:nvPr/>
          </p:nvSpPr>
          <p:spPr>
            <a:xfrm>
              <a:off x="415566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5" name="Google Shape;155;p54"/>
            <p:cNvSpPr/>
            <p:nvPr/>
          </p:nvSpPr>
          <p:spPr>
            <a:xfrm>
              <a:off x="450956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6" name="Google Shape;156;p54"/>
            <p:cNvSpPr/>
            <p:nvPr/>
          </p:nvSpPr>
          <p:spPr>
            <a:xfrm>
              <a:off x="486347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7" name="Google Shape;157;p54"/>
            <p:cNvSpPr/>
            <p:nvPr/>
          </p:nvSpPr>
          <p:spPr>
            <a:xfrm>
              <a:off x="521737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8" name="Google Shape;158;p54"/>
            <p:cNvSpPr/>
            <p:nvPr/>
          </p:nvSpPr>
          <p:spPr>
            <a:xfrm>
              <a:off x="557128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59" name="Google Shape;159;p54"/>
            <p:cNvSpPr/>
            <p:nvPr/>
          </p:nvSpPr>
          <p:spPr>
            <a:xfrm>
              <a:off x="592519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0" name="Google Shape;160;p54"/>
            <p:cNvSpPr/>
            <p:nvPr/>
          </p:nvSpPr>
          <p:spPr>
            <a:xfrm>
              <a:off x="627909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1" name="Google Shape;161;p54"/>
            <p:cNvSpPr/>
            <p:nvPr/>
          </p:nvSpPr>
          <p:spPr>
            <a:xfrm>
              <a:off x="663300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2" name="Google Shape;162;p54"/>
            <p:cNvSpPr/>
            <p:nvPr/>
          </p:nvSpPr>
          <p:spPr>
            <a:xfrm>
              <a:off x="698690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3" name="Google Shape;163;p54"/>
            <p:cNvSpPr/>
            <p:nvPr/>
          </p:nvSpPr>
          <p:spPr>
            <a:xfrm>
              <a:off x="734081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4" name="Google Shape;164;p54"/>
            <p:cNvSpPr/>
            <p:nvPr/>
          </p:nvSpPr>
          <p:spPr>
            <a:xfrm>
              <a:off x="769472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5" name="Google Shape;165;p54"/>
            <p:cNvSpPr/>
            <p:nvPr/>
          </p:nvSpPr>
          <p:spPr>
            <a:xfrm>
              <a:off x="804862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6" name="Google Shape;166;p54"/>
            <p:cNvSpPr/>
            <p:nvPr/>
          </p:nvSpPr>
          <p:spPr>
            <a:xfrm>
              <a:off x="840253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7" name="Google Shape;167;p54"/>
            <p:cNvSpPr/>
            <p:nvPr/>
          </p:nvSpPr>
          <p:spPr>
            <a:xfrm>
              <a:off x="875643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8" name="Google Shape;168;p54"/>
            <p:cNvSpPr/>
            <p:nvPr/>
          </p:nvSpPr>
          <p:spPr>
            <a:xfrm>
              <a:off x="911034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69" name="Google Shape;169;p54"/>
            <p:cNvSpPr/>
            <p:nvPr/>
          </p:nvSpPr>
          <p:spPr>
            <a:xfrm>
              <a:off x="946425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0" name="Google Shape;170;p54"/>
            <p:cNvSpPr/>
            <p:nvPr/>
          </p:nvSpPr>
          <p:spPr>
            <a:xfrm>
              <a:off x="981815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1" name="Google Shape;171;p54"/>
            <p:cNvSpPr/>
            <p:nvPr/>
          </p:nvSpPr>
          <p:spPr>
            <a:xfrm>
              <a:off x="1017206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2" name="Google Shape;172;p54"/>
            <p:cNvSpPr/>
            <p:nvPr/>
          </p:nvSpPr>
          <p:spPr>
            <a:xfrm>
              <a:off x="1052596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3" name="Google Shape;173;p54"/>
            <p:cNvSpPr/>
            <p:nvPr/>
          </p:nvSpPr>
          <p:spPr>
            <a:xfrm>
              <a:off x="10879862"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4" name="Google Shape;174;p54"/>
            <p:cNvSpPr/>
            <p:nvPr/>
          </p:nvSpPr>
          <p:spPr>
            <a:xfrm>
              <a:off x="-9121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5" name="Google Shape;175;p54"/>
            <p:cNvSpPr/>
            <p:nvPr/>
          </p:nvSpPr>
          <p:spPr>
            <a:xfrm>
              <a:off x="26269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6" name="Google Shape;176;p54"/>
            <p:cNvSpPr/>
            <p:nvPr/>
          </p:nvSpPr>
          <p:spPr>
            <a:xfrm>
              <a:off x="61660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7" name="Google Shape;177;p54"/>
            <p:cNvSpPr/>
            <p:nvPr/>
          </p:nvSpPr>
          <p:spPr>
            <a:xfrm>
              <a:off x="97050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8" name="Google Shape;178;p54"/>
            <p:cNvSpPr/>
            <p:nvPr/>
          </p:nvSpPr>
          <p:spPr>
            <a:xfrm>
              <a:off x="132441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79" name="Google Shape;179;p54"/>
            <p:cNvSpPr/>
            <p:nvPr/>
          </p:nvSpPr>
          <p:spPr>
            <a:xfrm>
              <a:off x="167831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0" name="Google Shape;180;p54"/>
            <p:cNvSpPr/>
            <p:nvPr/>
          </p:nvSpPr>
          <p:spPr>
            <a:xfrm>
              <a:off x="203222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1" name="Google Shape;181;p54"/>
            <p:cNvSpPr/>
            <p:nvPr/>
          </p:nvSpPr>
          <p:spPr>
            <a:xfrm>
              <a:off x="238613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2" name="Google Shape;182;p54"/>
            <p:cNvSpPr/>
            <p:nvPr/>
          </p:nvSpPr>
          <p:spPr>
            <a:xfrm>
              <a:off x="274003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3" name="Google Shape;183;p54"/>
            <p:cNvSpPr/>
            <p:nvPr/>
          </p:nvSpPr>
          <p:spPr>
            <a:xfrm>
              <a:off x="309394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4" name="Google Shape;184;p54"/>
            <p:cNvSpPr/>
            <p:nvPr/>
          </p:nvSpPr>
          <p:spPr>
            <a:xfrm>
              <a:off x="344784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5" name="Google Shape;185;p54"/>
            <p:cNvSpPr/>
            <p:nvPr/>
          </p:nvSpPr>
          <p:spPr>
            <a:xfrm>
              <a:off x="380175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6" name="Google Shape;186;p54"/>
            <p:cNvSpPr/>
            <p:nvPr/>
          </p:nvSpPr>
          <p:spPr>
            <a:xfrm>
              <a:off x="415566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7" name="Google Shape;187;p54"/>
            <p:cNvSpPr/>
            <p:nvPr/>
          </p:nvSpPr>
          <p:spPr>
            <a:xfrm>
              <a:off x="450956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8" name="Google Shape;188;p54"/>
            <p:cNvSpPr/>
            <p:nvPr/>
          </p:nvSpPr>
          <p:spPr>
            <a:xfrm>
              <a:off x="486347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89" name="Google Shape;189;p54"/>
            <p:cNvSpPr/>
            <p:nvPr/>
          </p:nvSpPr>
          <p:spPr>
            <a:xfrm>
              <a:off x="521737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0" name="Google Shape;190;p54"/>
            <p:cNvSpPr/>
            <p:nvPr/>
          </p:nvSpPr>
          <p:spPr>
            <a:xfrm>
              <a:off x="557128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1" name="Google Shape;191;p54"/>
            <p:cNvSpPr/>
            <p:nvPr/>
          </p:nvSpPr>
          <p:spPr>
            <a:xfrm>
              <a:off x="592519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2" name="Google Shape;192;p54"/>
            <p:cNvSpPr/>
            <p:nvPr/>
          </p:nvSpPr>
          <p:spPr>
            <a:xfrm>
              <a:off x="627909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3" name="Google Shape;193;p54"/>
            <p:cNvSpPr/>
            <p:nvPr/>
          </p:nvSpPr>
          <p:spPr>
            <a:xfrm>
              <a:off x="663300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4" name="Google Shape;194;p54"/>
            <p:cNvSpPr/>
            <p:nvPr/>
          </p:nvSpPr>
          <p:spPr>
            <a:xfrm>
              <a:off x="698690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5" name="Google Shape;195;p54"/>
            <p:cNvSpPr/>
            <p:nvPr/>
          </p:nvSpPr>
          <p:spPr>
            <a:xfrm>
              <a:off x="734081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6" name="Google Shape;196;p54"/>
            <p:cNvSpPr/>
            <p:nvPr/>
          </p:nvSpPr>
          <p:spPr>
            <a:xfrm>
              <a:off x="769472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7" name="Google Shape;197;p54"/>
            <p:cNvSpPr/>
            <p:nvPr/>
          </p:nvSpPr>
          <p:spPr>
            <a:xfrm>
              <a:off x="804862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8" name="Google Shape;198;p54"/>
            <p:cNvSpPr/>
            <p:nvPr/>
          </p:nvSpPr>
          <p:spPr>
            <a:xfrm>
              <a:off x="840253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199" name="Google Shape;199;p54"/>
            <p:cNvSpPr/>
            <p:nvPr/>
          </p:nvSpPr>
          <p:spPr>
            <a:xfrm>
              <a:off x="875643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0" name="Google Shape;200;p54"/>
            <p:cNvSpPr/>
            <p:nvPr/>
          </p:nvSpPr>
          <p:spPr>
            <a:xfrm>
              <a:off x="911034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1" name="Google Shape;201;p54"/>
            <p:cNvSpPr/>
            <p:nvPr/>
          </p:nvSpPr>
          <p:spPr>
            <a:xfrm>
              <a:off x="946425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2" name="Google Shape;202;p54"/>
            <p:cNvSpPr/>
            <p:nvPr/>
          </p:nvSpPr>
          <p:spPr>
            <a:xfrm>
              <a:off x="981815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3" name="Google Shape;203;p54"/>
            <p:cNvSpPr/>
            <p:nvPr/>
          </p:nvSpPr>
          <p:spPr>
            <a:xfrm>
              <a:off x="1017206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4" name="Google Shape;204;p54"/>
            <p:cNvSpPr/>
            <p:nvPr/>
          </p:nvSpPr>
          <p:spPr>
            <a:xfrm>
              <a:off x="1052596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5" name="Google Shape;205;p54"/>
            <p:cNvSpPr/>
            <p:nvPr/>
          </p:nvSpPr>
          <p:spPr>
            <a:xfrm>
              <a:off x="10879862"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6" name="Google Shape;206;p54"/>
            <p:cNvSpPr/>
            <p:nvPr/>
          </p:nvSpPr>
          <p:spPr>
            <a:xfrm>
              <a:off x="-9121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7" name="Google Shape;207;p54"/>
            <p:cNvSpPr/>
            <p:nvPr/>
          </p:nvSpPr>
          <p:spPr>
            <a:xfrm>
              <a:off x="26269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8" name="Google Shape;208;p54"/>
            <p:cNvSpPr/>
            <p:nvPr/>
          </p:nvSpPr>
          <p:spPr>
            <a:xfrm>
              <a:off x="61660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09" name="Google Shape;209;p54"/>
            <p:cNvSpPr/>
            <p:nvPr/>
          </p:nvSpPr>
          <p:spPr>
            <a:xfrm>
              <a:off x="97050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0" name="Google Shape;210;p54"/>
            <p:cNvSpPr/>
            <p:nvPr/>
          </p:nvSpPr>
          <p:spPr>
            <a:xfrm>
              <a:off x="132441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1" name="Google Shape;211;p54"/>
            <p:cNvSpPr/>
            <p:nvPr/>
          </p:nvSpPr>
          <p:spPr>
            <a:xfrm>
              <a:off x="167831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2" name="Google Shape;212;p54"/>
            <p:cNvSpPr/>
            <p:nvPr/>
          </p:nvSpPr>
          <p:spPr>
            <a:xfrm>
              <a:off x="203222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3" name="Google Shape;213;p54"/>
            <p:cNvSpPr/>
            <p:nvPr/>
          </p:nvSpPr>
          <p:spPr>
            <a:xfrm>
              <a:off x="238613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4" name="Google Shape;214;p54"/>
            <p:cNvSpPr/>
            <p:nvPr/>
          </p:nvSpPr>
          <p:spPr>
            <a:xfrm>
              <a:off x="274003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5" name="Google Shape;215;p54"/>
            <p:cNvSpPr/>
            <p:nvPr/>
          </p:nvSpPr>
          <p:spPr>
            <a:xfrm>
              <a:off x="309394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6" name="Google Shape;216;p54"/>
            <p:cNvSpPr/>
            <p:nvPr/>
          </p:nvSpPr>
          <p:spPr>
            <a:xfrm>
              <a:off x="344784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7" name="Google Shape;217;p54"/>
            <p:cNvSpPr/>
            <p:nvPr/>
          </p:nvSpPr>
          <p:spPr>
            <a:xfrm>
              <a:off x="380175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8" name="Google Shape;218;p54"/>
            <p:cNvSpPr/>
            <p:nvPr/>
          </p:nvSpPr>
          <p:spPr>
            <a:xfrm>
              <a:off x="415566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19" name="Google Shape;219;p54"/>
            <p:cNvSpPr/>
            <p:nvPr/>
          </p:nvSpPr>
          <p:spPr>
            <a:xfrm>
              <a:off x="450956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0" name="Google Shape;220;p54"/>
            <p:cNvSpPr/>
            <p:nvPr/>
          </p:nvSpPr>
          <p:spPr>
            <a:xfrm>
              <a:off x="486347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1" name="Google Shape;221;p54"/>
            <p:cNvSpPr/>
            <p:nvPr/>
          </p:nvSpPr>
          <p:spPr>
            <a:xfrm>
              <a:off x="521737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2" name="Google Shape;222;p54"/>
            <p:cNvSpPr/>
            <p:nvPr/>
          </p:nvSpPr>
          <p:spPr>
            <a:xfrm>
              <a:off x="557128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3" name="Google Shape;223;p54"/>
            <p:cNvSpPr/>
            <p:nvPr/>
          </p:nvSpPr>
          <p:spPr>
            <a:xfrm>
              <a:off x="592519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4" name="Google Shape;224;p54"/>
            <p:cNvSpPr/>
            <p:nvPr/>
          </p:nvSpPr>
          <p:spPr>
            <a:xfrm>
              <a:off x="627909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5" name="Google Shape;225;p54"/>
            <p:cNvSpPr/>
            <p:nvPr/>
          </p:nvSpPr>
          <p:spPr>
            <a:xfrm>
              <a:off x="663300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6" name="Google Shape;226;p54"/>
            <p:cNvSpPr/>
            <p:nvPr/>
          </p:nvSpPr>
          <p:spPr>
            <a:xfrm>
              <a:off x="698690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7" name="Google Shape;227;p54"/>
            <p:cNvSpPr/>
            <p:nvPr/>
          </p:nvSpPr>
          <p:spPr>
            <a:xfrm>
              <a:off x="734081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8" name="Google Shape;228;p54"/>
            <p:cNvSpPr/>
            <p:nvPr/>
          </p:nvSpPr>
          <p:spPr>
            <a:xfrm>
              <a:off x="769472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29" name="Google Shape;229;p54"/>
            <p:cNvSpPr/>
            <p:nvPr/>
          </p:nvSpPr>
          <p:spPr>
            <a:xfrm>
              <a:off x="804862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0" name="Google Shape;230;p54"/>
            <p:cNvSpPr/>
            <p:nvPr/>
          </p:nvSpPr>
          <p:spPr>
            <a:xfrm>
              <a:off x="840253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1" name="Google Shape;231;p54"/>
            <p:cNvSpPr/>
            <p:nvPr/>
          </p:nvSpPr>
          <p:spPr>
            <a:xfrm>
              <a:off x="875643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2" name="Google Shape;232;p54"/>
            <p:cNvSpPr/>
            <p:nvPr/>
          </p:nvSpPr>
          <p:spPr>
            <a:xfrm>
              <a:off x="911034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3" name="Google Shape;233;p54"/>
            <p:cNvSpPr/>
            <p:nvPr/>
          </p:nvSpPr>
          <p:spPr>
            <a:xfrm>
              <a:off x="946425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4" name="Google Shape;234;p54"/>
            <p:cNvSpPr/>
            <p:nvPr/>
          </p:nvSpPr>
          <p:spPr>
            <a:xfrm>
              <a:off x="981815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5" name="Google Shape;235;p54"/>
            <p:cNvSpPr/>
            <p:nvPr/>
          </p:nvSpPr>
          <p:spPr>
            <a:xfrm>
              <a:off x="1017206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6" name="Google Shape;236;p54"/>
            <p:cNvSpPr/>
            <p:nvPr/>
          </p:nvSpPr>
          <p:spPr>
            <a:xfrm>
              <a:off x="1052596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7" name="Google Shape;237;p54"/>
            <p:cNvSpPr/>
            <p:nvPr/>
          </p:nvSpPr>
          <p:spPr>
            <a:xfrm>
              <a:off x="10879862"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8" name="Google Shape;238;p54"/>
            <p:cNvSpPr/>
            <p:nvPr/>
          </p:nvSpPr>
          <p:spPr>
            <a:xfrm>
              <a:off x="-9121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39" name="Google Shape;239;p54"/>
            <p:cNvSpPr/>
            <p:nvPr/>
          </p:nvSpPr>
          <p:spPr>
            <a:xfrm>
              <a:off x="26269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0" name="Google Shape;240;p54"/>
            <p:cNvSpPr/>
            <p:nvPr/>
          </p:nvSpPr>
          <p:spPr>
            <a:xfrm>
              <a:off x="61660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1" name="Google Shape;241;p54"/>
            <p:cNvSpPr/>
            <p:nvPr/>
          </p:nvSpPr>
          <p:spPr>
            <a:xfrm>
              <a:off x="97050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2" name="Google Shape;242;p54"/>
            <p:cNvSpPr/>
            <p:nvPr/>
          </p:nvSpPr>
          <p:spPr>
            <a:xfrm>
              <a:off x="132441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3" name="Google Shape;243;p54"/>
            <p:cNvSpPr/>
            <p:nvPr/>
          </p:nvSpPr>
          <p:spPr>
            <a:xfrm>
              <a:off x="167831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4" name="Google Shape;244;p54"/>
            <p:cNvSpPr/>
            <p:nvPr/>
          </p:nvSpPr>
          <p:spPr>
            <a:xfrm>
              <a:off x="203222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5" name="Google Shape;245;p54"/>
            <p:cNvSpPr/>
            <p:nvPr/>
          </p:nvSpPr>
          <p:spPr>
            <a:xfrm>
              <a:off x="238613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6" name="Google Shape;246;p54"/>
            <p:cNvSpPr/>
            <p:nvPr/>
          </p:nvSpPr>
          <p:spPr>
            <a:xfrm>
              <a:off x="274003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7" name="Google Shape;247;p54"/>
            <p:cNvSpPr/>
            <p:nvPr/>
          </p:nvSpPr>
          <p:spPr>
            <a:xfrm>
              <a:off x="309394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8" name="Google Shape;248;p54"/>
            <p:cNvSpPr/>
            <p:nvPr/>
          </p:nvSpPr>
          <p:spPr>
            <a:xfrm>
              <a:off x="344784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49" name="Google Shape;249;p54"/>
            <p:cNvSpPr/>
            <p:nvPr/>
          </p:nvSpPr>
          <p:spPr>
            <a:xfrm>
              <a:off x="380175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0" name="Google Shape;250;p54"/>
            <p:cNvSpPr/>
            <p:nvPr/>
          </p:nvSpPr>
          <p:spPr>
            <a:xfrm>
              <a:off x="415566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1" name="Google Shape;251;p54"/>
            <p:cNvSpPr/>
            <p:nvPr/>
          </p:nvSpPr>
          <p:spPr>
            <a:xfrm>
              <a:off x="450956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2" name="Google Shape;252;p54"/>
            <p:cNvSpPr/>
            <p:nvPr/>
          </p:nvSpPr>
          <p:spPr>
            <a:xfrm>
              <a:off x="486347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3" name="Google Shape;253;p54"/>
            <p:cNvSpPr/>
            <p:nvPr/>
          </p:nvSpPr>
          <p:spPr>
            <a:xfrm>
              <a:off x="521737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4" name="Google Shape;254;p54"/>
            <p:cNvSpPr/>
            <p:nvPr/>
          </p:nvSpPr>
          <p:spPr>
            <a:xfrm>
              <a:off x="557128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5" name="Google Shape;255;p54"/>
            <p:cNvSpPr/>
            <p:nvPr/>
          </p:nvSpPr>
          <p:spPr>
            <a:xfrm>
              <a:off x="592519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6" name="Google Shape;256;p54"/>
            <p:cNvSpPr/>
            <p:nvPr/>
          </p:nvSpPr>
          <p:spPr>
            <a:xfrm>
              <a:off x="627909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7" name="Google Shape;257;p54"/>
            <p:cNvSpPr/>
            <p:nvPr/>
          </p:nvSpPr>
          <p:spPr>
            <a:xfrm>
              <a:off x="663300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8" name="Google Shape;258;p54"/>
            <p:cNvSpPr/>
            <p:nvPr/>
          </p:nvSpPr>
          <p:spPr>
            <a:xfrm>
              <a:off x="698690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59" name="Google Shape;259;p54"/>
            <p:cNvSpPr/>
            <p:nvPr/>
          </p:nvSpPr>
          <p:spPr>
            <a:xfrm>
              <a:off x="734081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0" name="Google Shape;260;p54"/>
            <p:cNvSpPr/>
            <p:nvPr/>
          </p:nvSpPr>
          <p:spPr>
            <a:xfrm>
              <a:off x="769472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1" name="Google Shape;261;p54"/>
            <p:cNvSpPr/>
            <p:nvPr/>
          </p:nvSpPr>
          <p:spPr>
            <a:xfrm>
              <a:off x="804862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2" name="Google Shape;262;p54"/>
            <p:cNvSpPr/>
            <p:nvPr/>
          </p:nvSpPr>
          <p:spPr>
            <a:xfrm>
              <a:off x="840253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3" name="Google Shape;263;p54"/>
            <p:cNvSpPr/>
            <p:nvPr/>
          </p:nvSpPr>
          <p:spPr>
            <a:xfrm>
              <a:off x="875643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4" name="Google Shape;264;p54"/>
            <p:cNvSpPr/>
            <p:nvPr/>
          </p:nvSpPr>
          <p:spPr>
            <a:xfrm>
              <a:off x="911034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5" name="Google Shape;265;p54"/>
            <p:cNvSpPr/>
            <p:nvPr/>
          </p:nvSpPr>
          <p:spPr>
            <a:xfrm>
              <a:off x="946425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6" name="Google Shape;266;p54"/>
            <p:cNvSpPr/>
            <p:nvPr/>
          </p:nvSpPr>
          <p:spPr>
            <a:xfrm>
              <a:off x="981815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7" name="Google Shape;267;p54"/>
            <p:cNvSpPr/>
            <p:nvPr/>
          </p:nvSpPr>
          <p:spPr>
            <a:xfrm>
              <a:off x="1017206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8" name="Google Shape;268;p54"/>
            <p:cNvSpPr/>
            <p:nvPr/>
          </p:nvSpPr>
          <p:spPr>
            <a:xfrm>
              <a:off x="1052596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69" name="Google Shape;269;p54"/>
            <p:cNvSpPr/>
            <p:nvPr/>
          </p:nvSpPr>
          <p:spPr>
            <a:xfrm>
              <a:off x="10879862"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0" name="Google Shape;270;p54"/>
            <p:cNvSpPr/>
            <p:nvPr/>
          </p:nvSpPr>
          <p:spPr>
            <a:xfrm>
              <a:off x="-9121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1" name="Google Shape;271;p54"/>
            <p:cNvSpPr/>
            <p:nvPr/>
          </p:nvSpPr>
          <p:spPr>
            <a:xfrm>
              <a:off x="26269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2" name="Google Shape;272;p54"/>
            <p:cNvSpPr/>
            <p:nvPr/>
          </p:nvSpPr>
          <p:spPr>
            <a:xfrm>
              <a:off x="61660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3" name="Google Shape;273;p54"/>
            <p:cNvSpPr/>
            <p:nvPr/>
          </p:nvSpPr>
          <p:spPr>
            <a:xfrm>
              <a:off x="97050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4" name="Google Shape;274;p54"/>
            <p:cNvSpPr/>
            <p:nvPr/>
          </p:nvSpPr>
          <p:spPr>
            <a:xfrm>
              <a:off x="132441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5" name="Google Shape;275;p54"/>
            <p:cNvSpPr/>
            <p:nvPr/>
          </p:nvSpPr>
          <p:spPr>
            <a:xfrm>
              <a:off x="167831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6" name="Google Shape;276;p54"/>
            <p:cNvSpPr/>
            <p:nvPr/>
          </p:nvSpPr>
          <p:spPr>
            <a:xfrm>
              <a:off x="203222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7" name="Google Shape;277;p54"/>
            <p:cNvSpPr/>
            <p:nvPr/>
          </p:nvSpPr>
          <p:spPr>
            <a:xfrm>
              <a:off x="238613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8" name="Google Shape;278;p54"/>
            <p:cNvSpPr/>
            <p:nvPr/>
          </p:nvSpPr>
          <p:spPr>
            <a:xfrm>
              <a:off x="274003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79" name="Google Shape;279;p54"/>
            <p:cNvSpPr/>
            <p:nvPr/>
          </p:nvSpPr>
          <p:spPr>
            <a:xfrm>
              <a:off x="309394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0" name="Google Shape;280;p54"/>
            <p:cNvSpPr/>
            <p:nvPr/>
          </p:nvSpPr>
          <p:spPr>
            <a:xfrm>
              <a:off x="344784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1" name="Google Shape;281;p54"/>
            <p:cNvSpPr/>
            <p:nvPr/>
          </p:nvSpPr>
          <p:spPr>
            <a:xfrm>
              <a:off x="380175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2" name="Google Shape;282;p54"/>
            <p:cNvSpPr/>
            <p:nvPr/>
          </p:nvSpPr>
          <p:spPr>
            <a:xfrm>
              <a:off x="415566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3" name="Google Shape;283;p54"/>
            <p:cNvSpPr/>
            <p:nvPr/>
          </p:nvSpPr>
          <p:spPr>
            <a:xfrm>
              <a:off x="450956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4" name="Google Shape;284;p54"/>
            <p:cNvSpPr/>
            <p:nvPr/>
          </p:nvSpPr>
          <p:spPr>
            <a:xfrm>
              <a:off x="486347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5" name="Google Shape;285;p54"/>
            <p:cNvSpPr/>
            <p:nvPr/>
          </p:nvSpPr>
          <p:spPr>
            <a:xfrm>
              <a:off x="521737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6" name="Google Shape;286;p54"/>
            <p:cNvSpPr/>
            <p:nvPr/>
          </p:nvSpPr>
          <p:spPr>
            <a:xfrm>
              <a:off x="557128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7" name="Google Shape;287;p54"/>
            <p:cNvSpPr/>
            <p:nvPr/>
          </p:nvSpPr>
          <p:spPr>
            <a:xfrm>
              <a:off x="592519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8" name="Google Shape;288;p54"/>
            <p:cNvSpPr/>
            <p:nvPr/>
          </p:nvSpPr>
          <p:spPr>
            <a:xfrm>
              <a:off x="627909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89" name="Google Shape;289;p54"/>
            <p:cNvSpPr/>
            <p:nvPr/>
          </p:nvSpPr>
          <p:spPr>
            <a:xfrm>
              <a:off x="663300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0" name="Google Shape;290;p54"/>
            <p:cNvSpPr/>
            <p:nvPr/>
          </p:nvSpPr>
          <p:spPr>
            <a:xfrm>
              <a:off x="698690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1" name="Google Shape;291;p54"/>
            <p:cNvSpPr/>
            <p:nvPr/>
          </p:nvSpPr>
          <p:spPr>
            <a:xfrm>
              <a:off x="734081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2" name="Google Shape;292;p54"/>
            <p:cNvSpPr/>
            <p:nvPr/>
          </p:nvSpPr>
          <p:spPr>
            <a:xfrm>
              <a:off x="769472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3" name="Google Shape;293;p54"/>
            <p:cNvSpPr/>
            <p:nvPr/>
          </p:nvSpPr>
          <p:spPr>
            <a:xfrm>
              <a:off x="804862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4" name="Google Shape;294;p54"/>
            <p:cNvSpPr/>
            <p:nvPr/>
          </p:nvSpPr>
          <p:spPr>
            <a:xfrm>
              <a:off x="840253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5" name="Google Shape;295;p54"/>
            <p:cNvSpPr/>
            <p:nvPr/>
          </p:nvSpPr>
          <p:spPr>
            <a:xfrm>
              <a:off x="875643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6" name="Google Shape;296;p54"/>
            <p:cNvSpPr/>
            <p:nvPr/>
          </p:nvSpPr>
          <p:spPr>
            <a:xfrm>
              <a:off x="911034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7" name="Google Shape;297;p54"/>
            <p:cNvSpPr/>
            <p:nvPr/>
          </p:nvSpPr>
          <p:spPr>
            <a:xfrm>
              <a:off x="946425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8" name="Google Shape;298;p54"/>
            <p:cNvSpPr/>
            <p:nvPr/>
          </p:nvSpPr>
          <p:spPr>
            <a:xfrm>
              <a:off x="981815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299" name="Google Shape;299;p54"/>
            <p:cNvSpPr/>
            <p:nvPr/>
          </p:nvSpPr>
          <p:spPr>
            <a:xfrm>
              <a:off x="1017206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0" name="Google Shape;300;p54"/>
            <p:cNvSpPr/>
            <p:nvPr/>
          </p:nvSpPr>
          <p:spPr>
            <a:xfrm>
              <a:off x="1052596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1" name="Google Shape;301;p54"/>
            <p:cNvSpPr/>
            <p:nvPr/>
          </p:nvSpPr>
          <p:spPr>
            <a:xfrm>
              <a:off x="10879862"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2" name="Google Shape;302;p54"/>
            <p:cNvSpPr/>
            <p:nvPr/>
          </p:nvSpPr>
          <p:spPr>
            <a:xfrm>
              <a:off x="-9121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3" name="Google Shape;303;p54"/>
            <p:cNvSpPr/>
            <p:nvPr/>
          </p:nvSpPr>
          <p:spPr>
            <a:xfrm>
              <a:off x="26269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4" name="Google Shape;304;p54"/>
            <p:cNvSpPr/>
            <p:nvPr/>
          </p:nvSpPr>
          <p:spPr>
            <a:xfrm>
              <a:off x="61660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5" name="Google Shape;305;p54"/>
            <p:cNvSpPr/>
            <p:nvPr/>
          </p:nvSpPr>
          <p:spPr>
            <a:xfrm>
              <a:off x="97050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6" name="Google Shape;306;p54"/>
            <p:cNvSpPr/>
            <p:nvPr/>
          </p:nvSpPr>
          <p:spPr>
            <a:xfrm>
              <a:off x="132441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7" name="Google Shape;307;p54"/>
            <p:cNvSpPr/>
            <p:nvPr/>
          </p:nvSpPr>
          <p:spPr>
            <a:xfrm>
              <a:off x="167831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8" name="Google Shape;308;p54"/>
            <p:cNvSpPr/>
            <p:nvPr/>
          </p:nvSpPr>
          <p:spPr>
            <a:xfrm>
              <a:off x="203222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09" name="Google Shape;309;p54"/>
            <p:cNvSpPr/>
            <p:nvPr/>
          </p:nvSpPr>
          <p:spPr>
            <a:xfrm>
              <a:off x="238613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0" name="Google Shape;310;p54"/>
            <p:cNvSpPr/>
            <p:nvPr/>
          </p:nvSpPr>
          <p:spPr>
            <a:xfrm>
              <a:off x="274003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1" name="Google Shape;311;p54"/>
            <p:cNvSpPr/>
            <p:nvPr/>
          </p:nvSpPr>
          <p:spPr>
            <a:xfrm>
              <a:off x="309394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2" name="Google Shape;312;p54"/>
            <p:cNvSpPr/>
            <p:nvPr/>
          </p:nvSpPr>
          <p:spPr>
            <a:xfrm>
              <a:off x="344784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3" name="Google Shape;313;p54"/>
            <p:cNvSpPr/>
            <p:nvPr/>
          </p:nvSpPr>
          <p:spPr>
            <a:xfrm>
              <a:off x="380175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4" name="Google Shape;314;p54"/>
            <p:cNvSpPr/>
            <p:nvPr/>
          </p:nvSpPr>
          <p:spPr>
            <a:xfrm>
              <a:off x="415566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5" name="Google Shape;315;p54"/>
            <p:cNvSpPr/>
            <p:nvPr/>
          </p:nvSpPr>
          <p:spPr>
            <a:xfrm>
              <a:off x="450956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6" name="Google Shape;316;p54"/>
            <p:cNvSpPr/>
            <p:nvPr/>
          </p:nvSpPr>
          <p:spPr>
            <a:xfrm>
              <a:off x="486347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7" name="Google Shape;317;p54"/>
            <p:cNvSpPr/>
            <p:nvPr/>
          </p:nvSpPr>
          <p:spPr>
            <a:xfrm>
              <a:off x="521737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8" name="Google Shape;318;p54"/>
            <p:cNvSpPr/>
            <p:nvPr/>
          </p:nvSpPr>
          <p:spPr>
            <a:xfrm>
              <a:off x="557128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19" name="Google Shape;319;p54"/>
            <p:cNvSpPr/>
            <p:nvPr/>
          </p:nvSpPr>
          <p:spPr>
            <a:xfrm>
              <a:off x="592519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0" name="Google Shape;320;p54"/>
            <p:cNvSpPr/>
            <p:nvPr/>
          </p:nvSpPr>
          <p:spPr>
            <a:xfrm>
              <a:off x="627909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1" name="Google Shape;321;p54"/>
            <p:cNvSpPr/>
            <p:nvPr/>
          </p:nvSpPr>
          <p:spPr>
            <a:xfrm>
              <a:off x="663300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2" name="Google Shape;322;p54"/>
            <p:cNvSpPr/>
            <p:nvPr/>
          </p:nvSpPr>
          <p:spPr>
            <a:xfrm>
              <a:off x="698690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3" name="Google Shape;323;p54"/>
            <p:cNvSpPr/>
            <p:nvPr/>
          </p:nvSpPr>
          <p:spPr>
            <a:xfrm>
              <a:off x="734081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4" name="Google Shape;324;p54"/>
            <p:cNvSpPr/>
            <p:nvPr/>
          </p:nvSpPr>
          <p:spPr>
            <a:xfrm>
              <a:off x="769472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5" name="Google Shape;325;p54"/>
            <p:cNvSpPr/>
            <p:nvPr/>
          </p:nvSpPr>
          <p:spPr>
            <a:xfrm>
              <a:off x="804862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6" name="Google Shape;326;p54"/>
            <p:cNvSpPr/>
            <p:nvPr/>
          </p:nvSpPr>
          <p:spPr>
            <a:xfrm>
              <a:off x="840253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7" name="Google Shape;327;p54"/>
            <p:cNvSpPr/>
            <p:nvPr/>
          </p:nvSpPr>
          <p:spPr>
            <a:xfrm>
              <a:off x="875643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8" name="Google Shape;328;p54"/>
            <p:cNvSpPr/>
            <p:nvPr/>
          </p:nvSpPr>
          <p:spPr>
            <a:xfrm>
              <a:off x="911034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29" name="Google Shape;329;p54"/>
            <p:cNvSpPr/>
            <p:nvPr/>
          </p:nvSpPr>
          <p:spPr>
            <a:xfrm>
              <a:off x="946425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0" name="Google Shape;330;p54"/>
            <p:cNvSpPr/>
            <p:nvPr/>
          </p:nvSpPr>
          <p:spPr>
            <a:xfrm>
              <a:off x="981815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1" name="Google Shape;331;p54"/>
            <p:cNvSpPr/>
            <p:nvPr/>
          </p:nvSpPr>
          <p:spPr>
            <a:xfrm>
              <a:off x="1017206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2" name="Google Shape;332;p54"/>
            <p:cNvSpPr/>
            <p:nvPr/>
          </p:nvSpPr>
          <p:spPr>
            <a:xfrm>
              <a:off x="1052596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3" name="Google Shape;333;p54"/>
            <p:cNvSpPr/>
            <p:nvPr/>
          </p:nvSpPr>
          <p:spPr>
            <a:xfrm>
              <a:off x="10879862"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4" name="Google Shape;334;p54"/>
            <p:cNvSpPr/>
            <p:nvPr/>
          </p:nvSpPr>
          <p:spPr>
            <a:xfrm>
              <a:off x="-9121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5" name="Google Shape;335;p54"/>
            <p:cNvSpPr/>
            <p:nvPr/>
          </p:nvSpPr>
          <p:spPr>
            <a:xfrm>
              <a:off x="26269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6" name="Google Shape;336;p54"/>
            <p:cNvSpPr/>
            <p:nvPr/>
          </p:nvSpPr>
          <p:spPr>
            <a:xfrm>
              <a:off x="61660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7" name="Google Shape;337;p54"/>
            <p:cNvSpPr/>
            <p:nvPr/>
          </p:nvSpPr>
          <p:spPr>
            <a:xfrm>
              <a:off x="97050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8" name="Google Shape;338;p54"/>
            <p:cNvSpPr/>
            <p:nvPr/>
          </p:nvSpPr>
          <p:spPr>
            <a:xfrm>
              <a:off x="132441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39" name="Google Shape;339;p54"/>
            <p:cNvSpPr/>
            <p:nvPr/>
          </p:nvSpPr>
          <p:spPr>
            <a:xfrm>
              <a:off x="167831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0" name="Google Shape;340;p54"/>
            <p:cNvSpPr/>
            <p:nvPr/>
          </p:nvSpPr>
          <p:spPr>
            <a:xfrm>
              <a:off x="203222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1" name="Google Shape;341;p54"/>
            <p:cNvSpPr/>
            <p:nvPr/>
          </p:nvSpPr>
          <p:spPr>
            <a:xfrm>
              <a:off x="238613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2" name="Google Shape;342;p54"/>
            <p:cNvSpPr/>
            <p:nvPr/>
          </p:nvSpPr>
          <p:spPr>
            <a:xfrm>
              <a:off x="274003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3" name="Google Shape;343;p54"/>
            <p:cNvSpPr/>
            <p:nvPr/>
          </p:nvSpPr>
          <p:spPr>
            <a:xfrm>
              <a:off x="309394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4" name="Google Shape;344;p54"/>
            <p:cNvSpPr/>
            <p:nvPr/>
          </p:nvSpPr>
          <p:spPr>
            <a:xfrm>
              <a:off x="344784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5" name="Google Shape;345;p54"/>
            <p:cNvSpPr/>
            <p:nvPr/>
          </p:nvSpPr>
          <p:spPr>
            <a:xfrm>
              <a:off x="380175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6" name="Google Shape;346;p54"/>
            <p:cNvSpPr/>
            <p:nvPr/>
          </p:nvSpPr>
          <p:spPr>
            <a:xfrm>
              <a:off x="415566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7" name="Google Shape;347;p54"/>
            <p:cNvSpPr/>
            <p:nvPr/>
          </p:nvSpPr>
          <p:spPr>
            <a:xfrm>
              <a:off x="450956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8" name="Google Shape;348;p54"/>
            <p:cNvSpPr/>
            <p:nvPr/>
          </p:nvSpPr>
          <p:spPr>
            <a:xfrm>
              <a:off x="486347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49" name="Google Shape;349;p54"/>
            <p:cNvSpPr/>
            <p:nvPr/>
          </p:nvSpPr>
          <p:spPr>
            <a:xfrm>
              <a:off x="521737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0" name="Google Shape;350;p54"/>
            <p:cNvSpPr/>
            <p:nvPr/>
          </p:nvSpPr>
          <p:spPr>
            <a:xfrm>
              <a:off x="557128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1" name="Google Shape;351;p54"/>
            <p:cNvSpPr/>
            <p:nvPr/>
          </p:nvSpPr>
          <p:spPr>
            <a:xfrm>
              <a:off x="592519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2" name="Google Shape;352;p54"/>
            <p:cNvSpPr/>
            <p:nvPr/>
          </p:nvSpPr>
          <p:spPr>
            <a:xfrm>
              <a:off x="627909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3" name="Google Shape;353;p54"/>
            <p:cNvSpPr/>
            <p:nvPr/>
          </p:nvSpPr>
          <p:spPr>
            <a:xfrm>
              <a:off x="663300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4" name="Google Shape;354;p54"/>
            <p:cNvSpPr/>
            <p:nvPr/>
          </p:nvSpPr>
          <p:spPr>
            <a:xfrm>
              <a:off x="698690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5" name="Google Shape;355;p54"/>
            <p:cNvSpPr/>
            <p:nvPr/>
          </p:nvSpPr>
          <p:spPr>
            <a:xfrm>
              <a:off x="734081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6" name="Google Shape;356;p54"/>
            <p:cNvSpPr/>
            <p:nvPr/>
          </p:nvSpPr>
          <p:spPr>
            <a:xfrm>
              <a:off x="769472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7" name="Google Shape;357;p54"/>
            <p:cNvSpPr/>
            <p:nvPr/>
          </p:nvSpPr>
          <p:spPr>
            <a:xfrm>
              <a:off x="804862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8" name="Google Shape;358;p54"/>
            <p:cNvSpPr/>
            <p:nvPr/>
          </p:nvSpPr>
          <p:spPr>
            <a:xfrm>
              <a:off x="840253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59" name="Google Shape;359;p54"/>
            <p:cNvSpPr/>
            <p:nvPr/>
          </p:nvSpPr>
          <p:spPr>
            <a:xfrm>
              <a:off x="875643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0" name="Google Shape;360;p54"/>
            <p:cNvSpPr/>
            <p:nvPr/>
          </p:nvSpPr>
          <p:spPr>
            <a:xfrm>
              <a:off x="911034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1" name="Google Shape;361;p54"/>
            <p:cNvSpPr/>
            <p:nvPr/>
          </p:nvSpPr>
          <p:spPr>
            <a:xfrm>
              <a:off x="946425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2" name="Google Shape;362;p54"/>
            <p:cNvSpPr/>
            <p:nvPr/>
          </p:nvSpPr>
          <p:spPr>
            <a:xfrm>
              <a:off x="981815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3" name="Google Shape;363;p54"/>
            <p:cNvSpPr/>
            <p:nvPr/>
          </p:nvSpPr>
          <p:spPr>
            <a:xfrm>
              <a:off x="1017206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4" name="Google Shape;364;p54"/>
            <p:cNvSpPr/>
            <p:nvPr/>
          </p:nvSpPr>
          <p:spPr>
            <a:xfrm>
              <a:off x="1052596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5" name="Google Shape;365;p54"/>
            <p:cNvSpPr/>
            <p:nvPr/>
          </p:nvSpPr>
          <p:spPr>
            <a:xfrm>
              <a:off x="10879862"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6" name="Google Shape;366;p54"/>
            <p:cNvSpPr/>
            <p:nvPr/>
          </p:nvSpPr>
          <p:spPr>
            <a:xfrm>
              <a:off x="-9121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7" name="Google Shape;367;p54"/>
            <p:cNvSpPr/>
            <p:nvPr/>
          </p:nvSpPr>
          <p:spPr>
            <a:xfrm>
              <a:off x="26269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8" name="Google Shape;368;p54"/>
            <p:cNvSpPr/>
            <p:nvPr/>
          </p:nvSpPr>
          <p:spPr>
            <a:xfrm>
              <a:off x="61660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69" name="Google Shape;369;p54"/>
            <p:cNvSpPr/>
            <p:nvPr/>
          </p:nvSpPr>
          <p:spPr>
            <a:xfrm>
              <a:off x="97050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0" name="Google Shape;370;p54"/>
            <p:cNvSpPr/>
            <p:nvPr/>
          </p:nvSpPr>
          <p:spPr>
            <a:xfrm>
              <a:off x="132441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1" name="Google Shape;371;p54"/>
            <p:cNvSpPr/>
            <p:nvPr/>
          </p:nvSpPr>
          <p:spPr>
            <a:xfrm>
              <a:off x="167831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2" name="Google Shape;372;p54"/>
            <p:cNvSpPr/>
            <p:nvPr/>
          </p:nvSpPr>
          <p:spPr>
            <a:xfrm>
              <a:off x="203222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3" name="Google Shape;373;p54"/>
            <p:cNvSpPr/>
            <p:nvPr/>
          </p:nvSpPr>
          <p:spPr>
            <a:xfrm>
              <a:off x="238613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4" name="Google Shape;374;p54"/>
            <p:cNvSpPr/>
            <p:nvPr/>
          </p:nvSpPr>
          <p:spPr>
            <a:xfrm>
              <a:off x="274003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5" name="Google Shape;375;p54"/>
            <p:cNvSpPr/>
            <p:nvPr/>
          </p:nvSpPr>
          <p:spPr>
            <a:xfrm>
              <a:off x="309394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6" name="Google Shape;376;p54"/>
            <p:cNvSpPr/>
            <p:nvPr/>
          </p:nvSpPr>
          <p:spPr>
            <a:xfrm>
              <a:off x="344784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7" name="Google Shape;377;p54"/>
            <p:cNvSpPr/>
            <p:nvPr/>
          </p:nvSpPr>
          <p:spPr>
            <a:xfrm>
              <a:off x="380175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8" name="Google Shape;378;p54"/>
            <p:cNvSpPr/>
            <p:nvPr/>
          </p:nvSpPr>
          <p:spPr>
            <a:xfrm>
              <a:off x="415566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79" name="Google Shape;379;p54"/>
            <p:cNvSpPr/>
            <p:nvPr/>
          </p:nvSpPr>
          <p:spPr>
            <a:xfrm>
              <a:off x="450956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0" name="Google Shape;380;p54"/>
            <p:cNvSpPr/>
            <p:nvPr/>
          </p:nvSpPr>
          <p:spPr>
            <a:xfrm>
              <a:off x="486347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1" name="Google Shape;381;p54"/>
            <p:cNvSpPr/>
            <p:nvPr/>
          </p:nvSpPr>
          <p:spPr>
            <a:xfrm>
              <a:off x="521737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2" name="Google Shape;382;p54"/>
            <p:cNvSpPr/>
            <p:nvPr/>
          </p:nvSpPr>
          <p:spPr>
            <a:xfrm>
              <a:off x="557128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3" name="Google Shape;383;p54"/>
            <p:cNvSpPr/>
            <p:nvPr/>
          </p:nvSpPr>
          <p:spPr>
            <a:xfrm>
              <a:off x="592519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4" name="Google Shape;384;p54"/>
            <p:cNvSpPr/>
            <p:nvPr/>
          </p:nvSpPr>
          <p:spPr>
            <a:xfrm>
              <a:off x="627909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5" name="Google Shape;385;p54"/>
            <p:cNvSpPr/>
            <p:nvPr/>
          </p:nvSpPr>
          <p:spPr>
            <a:xfrm>
              <a:off x="663300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6" name="Google Shape;386;p54"/>
            <p:cNvSpPr/>
            <p:nvPr/>
          </p:nvSpPr>
          <p:spPr>
            <a:xfrm>
              <a:off x="698690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7" name="Google Shape;387;p54"/>
            <p:cNvSpPr/>
            <p:nvPr/>
          </p:nvSpPr>
          <p:spPr>
            <a:xfrm>
              <a:off x="734081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8" name="Google Shape;388;p54"/>
            <p:cNvSpPr/>
            <p:nvPr/>
          </p:nvSpPr>
          <p:spPr>
            <a:xfrm>
              <a:off x="769472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89" name="Google Shape;389;p54"/>
            <p:cNvSpPr/>
            <p:nvPr/>
          </p:nvSpPr>
          <p:spPr>
            <a:xfrm>
              <a:off x="804862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0" name="Google Shape;390;p54"/>
            <p:cNvSpPr/>
            <p:nvPr/>
          </p:nvSpPr>
          <p:spPr>
            <a:xfrm>
              <a:off x="840253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1" name="Google Shape;391;p54"/>
            <p:cNvSpPr/>
            <p:nvPr/>
          </p:nvSpPr>
          <p:spPr>
            <a:xfrm>
              <a:off x="875643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2" name="Google Shape;392;p54"/>
            <p:cNvSpPr/>
            <p:nvPr/>
          </p:nvSpPr>
          <p:spPr>
            <a:xfrm>
              <a:off x="911034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3" name="Google Shape;393;p54"/>
            <p:cNvSpPr/>
            <p:nvPr/>
          </p:nvSpPr>
          <p:spPr>
            <a:xfrm>
              <a:off x="946425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4" name="Google Shape;394;p54"/>
            <p:cNvSpPr/>
            <p:nvPr/>
          </p:nvSpPr>
          <p:spPr>
            <a:xfrm>
              <a:off x="981815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5" name="Google Shape;395;p54"/>
            <p:cNvSpPr/>
            <p:nvPr/>
          </p:nvSpPr>
          <p:spPr>
            <a:xfrm>
              <a:off x="1017206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6" name="Google Shape;396;p54"/>
            <p:cNvSpPr/>
            <p:nvPr/>
          </p:nvSpPr>
          <p:spPr>
            <a:xfrm>
              <a:off x="1052596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7" name="Google Shape;397;p54"/>
            <p:cNvSpPr/>
            <p:nvPr/>
          </p:nvSpPr>
          <p:spPr>
            <a:xfrm>
              <a:off x="10879862"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8" name="Google Shape;398;p54"/>
            <p:cNvSpPr/>
            <p:nvPr/>
          </p:nvSpPr>
          <p:spPr>
            <a:xfrm>
              <a:off x="-9121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399" name="Google Shape;399;p54"/>
            <p:cNvSpPr/>
            <p:nvPr/>
          </p:nvSpPr>
          <p:spPr>
            <a:xfrm>
              <a:off x="9912350" y="127000"/>
              <a:ext cx="400050" cy="42783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grpSp>
          <p:nvGrpSpPr>
            <p:cNvPr id="400" name="Google Shape;400;p54"/>
            <p:cNvGrpSpPr/>
            <p:nvPr/>
          </p:nvGrpSpPr>
          <p:grpSpPr>
            <a:xfrm>
              <a:off x="-664463" y="1060450"/>
              <a:ext cx="2884436" cy="4051302"/>
              <a:chOff x="-831850" y="581026"/>
              <a:chExt cx="3567113" cy="5010150"/>
            </a:xfrm>
          </p:grpSpPr>
          <p:sp>
            <p:nvSpPr>
              <p:cNvPr id="401" name="Google Shape;401;p54"/>
              <p:cNvSpPr/>
              <p:nvPr/>
            </p:nvSpPr>
            <p:spPr>
              <a:xfrm>
                <a:off x="-831850" y="2471738"/>
                <a:ext cx="3567113" cy="3119438"/>
              </a:xfrm>
              <a:custGeom>
                <a:rect b="b" l="l" r="r" t="t"/>
                <a:pathLst>
                  <a:path extrusionOk="0" h="406" w="464">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02" name="Google Shape;402;p54"/>
              <p:cNvSpPr/>
              <p:nvPr/>
            </p:nvSpPr>
            <p:spPr>
              <a:xfrm>
                <a:off x="490538" y="3262313"/>
                <a:ext cx="914400" cy="1590675"/>
              </a:xfrm>
              <a:custGeom>
                <a:rect b="b" l="l" r="r" t="t"/>
                <a:pathLst>
                  <a:path extrusionOk="0" h="207" w="119">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03" name="Google Shape;403;p54"/>
              <p:cNvSpPr/>
              <p:nvPr/>
            </p:nvSpPr>
            <p:spPr>
              <a:xfrm>
                <a:off x="-239713" y="581026"/>
                <a:ext cx="2382838" cy="1958975"/>
              </a:xfrm>
              <a:custGeom>
                <a:rect b="b" l="l" r="r" t="t"/>
                <a:pathLst>
                  <a:path extrusionOk="0" h="255" w="31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grpSp>
        <p:sp>
          <p:nvSpPr>
            <p:cNvPr id="404" name="Google Shape;404;p54"/>
            <p:cNvSpPr/>
            <p:nvPr/>
          </p:nvSpPr>
          <p:spPr>
            <a:xfrm>
              <a:off x="-1327308"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405" name="Google Shape;405;p54"/>
            <p:cNvSpPr/>
            <p:nvPr/>
          </p:nvSpPr>
          <p:spPr>
            <a:xfrm>
              <a:off x="10973671"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406" name="Google Shape;406;p54"/>
            <p:cNvSpPr/>
            <p:nvPr/>
          </p:nvSpPr>
          <p:spPr>
            <a:xfrm rot="-5400000">
              <a:off x="5129275" y="-5934192"/>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407" name="Google Shape;407;p54"/>
            <p:cNvSpPr/>
            <p:nvPr/>
          </p:nvSpPr>
          <p:spPr>
            <a:xfrm rot="-5400000">
              <a:off x="5129270" y="643723"/>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grpSp>
      <p:sp>
        <p:nvSpPr>
          <p:cNvPr id="408" name="Google Shape;408;p54"/>
          <p:cNvSpPr txBox="1"/>
          <p:nvPr>
            <p:ph type="title"/>
          </p:nvPr>
        </p:nvSpPr>
        <p:spPr>
          <a:xfrm>
            <a:off x="2862072" y="3767329"/>
            <a:ext cx="7461504"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88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 name="Google Shape;409;p54"/>
          <p:cNvSpPr txBox="1"/>
          <p:nvPr>
            <p:ph idx="1" type="body"/>
          </p:nvPr>
        </p:nvSpPr>
        <p:spPr>
          <a:xfrm>
            <a:off x="2862072" y="4361689"/>
            <a:ext cx="7461504"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6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algn="ctr">
              <a:lnSpc>
                <a:spcPct val="90000"/>
              </a:lnSpc>
              <a:spcBef>
                <a:spcPts val="36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410" name="Shape 410"/>
        <p:cNvGrpSpPr/>
        <p:nvPr/>
      </p:nvGrpSpPr>
      <p:grpSpPr>
        <a:xfrm>
          <a:off x="0" y="0"/>
          <a:ext cx="0" cy="0"/>
          <a:chOff x="0" y="0"/>
          <a:chExt cx="0" cy="0"/>
        </a:xfrm>
      </p:grpSpPr>
      <p:sp>
        <p:nvSpPr>
          <p:cNvPr id="411" name="Google Shape;411;p55"/>
          <p:cNvSpPr/>
          <p:nvPr/>
        </p:nvSpPr>
        <p:spPr>
          <a:xfrm>
            <a:off x="9859926" y="5721964"/>
            <a:ext cx="1006548" cy="3173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12" name="Shape 412"/>
        <p:cNvGrpSpPr/>
        <p:nvPr/>
      </p:nvGrpSpPr>
      <p:grpSpPr>
        <a:xfrm>
          <a:off x="0" y="0"/>
          <a:ext cx="0" cy="0"/>
          <a:chOff x="0" y="0"/>
          <a:chExt cx="0" cy="0"/>
        </a:xfrm>
      </p:grpSpPr>
      <p:sp>
        <p:nvSpPr>
          <p:cNvPr id="413" name="Google Shape;413;p56"/>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type="titleOnly">
  <p:cSld name="TITLE_ONLY">
    <p:spTree>
      <p:nvGrpSpPr>
        <p:cNvPr id="414" name="Shape 414"/>
        <p:cNvGrpSpPr/>
        <p:nvPr/>
      </p:nvGrpSpPr>
      <p:grpSpPr>
        <a:xfrm>
          <a:off x="0" y="0"/>
          <a:ext cx="0" cy="0"/>
          <a:chOff x="0" y="0"/>
          <a:chExt cx="0" cy="0"/>
        </a:xfrm>
      </p:grpSpPr>
      <p:sp>
        <p:nvSpPr>
          <p:cNvPr id="415" name="Google Shape;415;p57"/>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416" name="Google Shape;416;p57"/>
          <p:cNvSpPr txBox="1"/>
          <p:nvPr>
            <p:ph type="title"/>
          </p:nvPr>
        </p:nvSpPr>
        <p:spPr>
          <a:xfrm>
            <a:off x="498348" y="5169473"/>
            <a:ext cx="9976104" cy="53553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17" name="Shape 417"/>
        <p:cNvGrpSpPr/>
        <p:nvPr/>
      </p:nvGrpSpPr>
      <p:grpSpPr>
        <a:xfrm>
          <a:off x="0" y="0"/>
          <a:ext cx="0" cy="0"/>
          <a:chOff x="0" y="0"/>
          <a:chExt cx="0" cy="0"/>
        </a:xfrm>
      </p:grpSpPr>
      <p:pic>
        <p:nvPicPr>
          <p:cNvPr descr="A close up of an object&#10;&#10;Description automatically generated" id="418" name="Google Shape;418;p58"/>
          <p:cNvPicPr preferRelativeResize="0"/>
          <p:nvPr/>
        </p:nvPicPr>
        <p:blipFill rotWithShape="1">
          <a:blip r:embed="rId2">
            <a:alphaModFix/>
          </a:blip>
          <a:srcRect b="0" l="21972" r="35602" t="57574"/>
          <a:stretch/>
        </p:blipFill>
        <p:spPr>
          <a:xfrm>
            <a:off x="0" y="0"/>
            <a:ext cx="10972800" cy="61722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_ICON_Title Content">
  <p:cSld name="1_BULLET_ICON_Title Content">
    <p:spTree>
      <p:nvGrpSpPr>
        <p:cNvPr id="419" name="Shape 419"/>
        <p:cNvGrpSpPr/>
        <p:nvPr/>
      </p:nvGrpSpPr>
      <p:grpSpPr>
        <a:xfrm>
          <a:off x="0" y="0"/>
          <a:ext cx="0" cy="0"/>
          <a:chOff x="0" y="0"/>
          <a:chExt cx="0" cy="0"/>
        </a:xfrm>
      </p:grpSpPr>
      <p:sp>
        <p:nvSpPr>
          <p:cNvPr id="420" name="Google Shape;420;p59"/>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59"/>
          <p:cNvSpPr txBox="1"/>
          <p:nvPr>
            <p:ph idx="1" type="body"/>
          </p:nvPr>
        </p:nvSpPr>
        <p:spPr>
          <a:xfrm>
            <a:off x="516750" y="1236177"/>
            <a:ext cx="9948672" cy="4585784"/>
          </a:xfrm>
          <a:prstGeom prst="rect">
            <a:avLst/>
          </a:prstGeom>
          <a:noFill/>
          <a:ln>
            <a:noFill/>
          </a:ln>
        </p:spPr>
        <p:txBody>
          <a:bodyPr anchorCtr="0" anchor="t" bIns="45700" lIns="91425" spcFirstLastPara="1" rIns="91425" wrap="square" tIns="45700">
            <a:noAutofit/>
          </a:bodyPr>
          <a:lstStyle>
            <a:lvl1pPr indent="-297180" lvl="0" marL="457200" algn="l">
              <a:lnSpc>
                <a:spcPct val="90000"/>
              </a:lnSpc>
              <a:spcBef>
                <a:spcPts val="360"/>
              </a:spcBef>
              <a:spcAft>
                <a:spcPts val="0"/>
              </a:spcAft>
              <a:buClr>
                <a:schemeClr val="dk1"/>
              </a:buClr>
              <a:buSzPts val="1080"/>
              <a:buFont typeface="Trebuchet MS"/>
              <a:buChar char="•"/>
              <a:defRPr sz="1440">
                <a:solidFill>
                  <a:schemeClr val="accent4"/>
                </a:solidFill>
              </a:defRPr>
            </a:lvl1pPr>
            <a:lvl2pPr indent="-285750" lvl="1" marL="914400" algn="l">
              <a:lnSpc>
                <a:spcPct val="90000"/>
              </a:lnSpc>
              <a:spcBef>
                <a:spcPts val="360"/>
              </a:spcBef>
              <a:spcAft>
                <a:spcPts val="0"/>
              </a:spcAft>
              <a:buClr>
                <a:schemeClr val="dk1"/>
              </a:buClr>
              <a:buSzPts val="900"/>
              <a:buFont typeface="Trebuchet MS"/>
              <a:buChar char="•"/>
              <a:defRPr sz="1200">
                <a:solidFill>
                  <a:schemeClr val="accent4"/>
                </a:solidFill>
              </a:defRPr>
            </a:lvl2pPr>
            <a:lvl3pPr indent="-280035" lvl="2" marL="1371600" algn="l">
              <a:lnSpc>
                <a:spcPct val="90000"/>
              </a:lnSpc>
              <a:spcBef>
                <a:spcPts val="360"/>
              </a:spcBef>
              <a:spcAft>
                <a:spcPts val="0"/>
              </a:spcAft>
              <a:buClr>
                <a:schemeClr val="dk1"/>
              </a:buClr>
              <a:buSzPts val="810"/>
              <a:buFont typeface="Trebuchet MS"/>
              <a:buChar char="•"/>
              <a:defRPr sz="1080">
                <a:solidFill>
                  <a:schemeClr val="accent4"/>
                </a:solidFill>
              </a:defRPr>
            </a:lvl3pPr>
            <a:lvl4pPr indent="-274319" lvl="3" marL="1828800" algn="l">
              <a:spcBef>
                <a:spcPts val="360"/>
              </a:spcBef>
              <a:spcAft>
                <a:spcPts val="0"/>
              </a:spcAft>
              <a:buClr>
                <a:schemeClr val="dk1"/>
              </a:buClr>
              <a:buSzPts val="720"/>
              <a:buFont typeface="Trebuchet MS"/>
              <a:buChar char="•"/>
              <a:defRPr sz="960">
                <a:solidFill>
                  <a:schemeClr val="accent4"/>
                </a:solidFill>
                <a:latin typeface="Trebuchet MS"/>
                <a:ea typeface="Trebuchet MS"/>
                <a:cs typeface="Trebuchet MS"/>
                <a:sym typeface="Trebuchet MS"/>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22" name="Google Shape;422;p59"/>
          <p:cNvSpPr/>
          <p:nvPr/>
        </p:nvSpPr>
        <p:spPr>
          <a:xfrm>
            <a:off x="168284" y="5767961"/>
            <a:ext cx="2762866" cy="24814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720"/>
              <a:buFont typeface="Trebuchet MS"/>
              <a:buNone/>
            </a:pPr>
            <a:r>
              <a:rPr b="1" i="0" lang="en-US" sz="72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ullets">
  <p:cSld name="Title, Subtitle, Bullets">
    <p:spTree>
      <p:nvGrpSpPr>
        <p:cNvPr id="423" name="Shape 423"/>
        <p:cNvGrpSpPr/>
        <p:nvPr/>
      </p:nvGrpSpPr>
      <p:grpSpPr>
        <a:xfrm>
          <a:off x="0" y="0"/>
          <a:ext cx="0" cy="0"/>
          <a:chOff x="0" y="0"/>
          <a:chExt cx="0" cy="0"/>
        </a:xfrm>
      </p:grpSpPr>
      <p:sp>
        <p:nvSpPr>
          <p:cNvPr id="424" name="Google Shape;424;p60"/>
          <p:cNvSpPr txBox="1"/>
          <p:nvPr>
            <p:ph type="title"/>
          </p:nvPr>
        </p:nvSpPr>
        <p:spPr>
          <a:xfrm>
            <a:off x="754380" y="0"/>
            <a:ext cx="9464040" cy="7543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 name="Google Shape;425;p60"/>
          <p:cNvSpPr txBox="1"/>
          <p:nvPr>
            <p:ph idx="1" type="body"/>
          </p:nvPr>
        </p:nvSpPr>
        <p:spPr>
          <a:xfrm>
            <a:off x="754380" y="746150"/>
            <a:ext cx="9464040" cy="42245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SzPts val="1320"/>
              <a:buFont typeface="Trebuchet MS"/>
              <a:buNone/>
              <a:defRPr sz="1320">
                <a:solidFill>
                  <a:schemeClr val="dk2"/>
                </a:solidFill>
                <a:latin typeface="Trebuchet MS"/>
                <a:ea typeface="Trebuchet MS"/>
                <a:cs typeface="Trebuchet MS"/>
                <a:sym typeface="Trebuchet MS"/>
              </a:defRPr>
            </a:lvl1pPr>
            <a:lvl2pPr indent="-228600" lvl="1" marL="914400" algn="ctr">
              <a:lnSpc>
                <a:spcPct val="90000"/>
              </a:lnSpc>
              <a:spcBef>
                <a:spcPts val="360"/>
              </a:spcBef>
              <a:spcAft>
                <a:spcPts val="0"/>
              </a:spcAft>
              <a:buSzPts val="1320"/>
              <a:buFont typeface="Trebuchet MS"/>
              <a:buNone/>
              <a:defRPr sz="1320">
                <a:latin typeface="Trebuchet MS"/>
                <a:ea typeface="Trebuchet MS"/>
                <a:cs typeface="Trebuchet MS"/>
                <a:sym typeface="Trebuchet MS"/>
              </a:defRPr>
            </a:lvl2pPr>
            <a:lvl3pPr indent="-228600" lvl="2" marL="1371600" algn="ctr">
              <a:lnSpc>
                <a:spcPct val="90000"/>
              </a:lnSpc>
              <a:spcBef>
                <a:spcPts val="900"/>
              </a:spcBef>
              <a:spcAft>
                <a:spcPts val="0"/>
              </a:spcAft>
              <a:buSzPts val="1320"/>
              <a:buFont typeface="Trebuchet MS"/>
              <a:buNone/>
              <a:defRPr sz="1320">
                <a:latin typeface="Trebuchet MS"/>
                <a:ea typeface="Trebuchet MS"/>
                <a:cs typeface="Trebuchet MS"/>
                <a:sym typeface="Trebuchet MS"/>
              </a:defRPr>
            </a:lvl3pPr>
            <a:lvl4pPr indent="-228600" lvl="3" marL="1828800" algn="ctr">
              <a:spcBef>
                <a:spcPts val="900"/>
              </a:spcBef>
              <a:spcAft>
                <a:spcPts val="0"/>
              </a:spcAft>
              <a:buClr>
                <a:schemeClr val="dk2"/>
              </a:buClr>
              <a:buSzPts val="1320"/>
              <a:buFont typeface="Trebuchet MS"/>
              <a:buNone/>
              <a:defRPr sz="1320">
                <a:latin typeface="Trebuchet MS"/>
                <a:ea typeface="Trebuchet MS"/>
                <a:cs typeface="Trebuchet MS"/>
                <a:sym typeface="Trebuchet MS"/>
              </a:defRPr>
            </a:lvl4pPr>
            <a:lvl5pPr indent="-228600" lvl="4" marL="2286000" algn="ctr">
              <a:spcBef>
                <a:spcPts val="264"/>
              </a:spcBef>
              <a:spcAft>
                <a:spcPts val="0"/>
              </a:spcAft>
              <a:buClr>
                <a:schemeClr val="dk2"/>
              </a:buClr>
              <a:buSzPts val="1320"/>
              <a:buFont typeface="Trebuchet MS"/>
              <a:buNone/>
              <a:defRPr sz="1320">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26" name="Google Shape;426;p60"/>
          <p:cNvSpPr txBox="1"/>
          <p:nvPr>
            <p:ph idx="2" type="body"/>
          </p:nvPr>
        </p:nvSpPr>
        <p:spPr>
          <a:xfrm>
            <a:off x="754380" y="1453896"/>
            <a:ext cx="9464040" cy="4095598"/>
          </a:xfrm>
          <a:prstGeom prst="rect">
            <a:avLst/>
          </a:prstGeom>
          <a:noFill/>
          <a:ln>
            <a:noFill/>
          </a:ln>
        </p:spPr>
        <p:txBody>
          <a:bodyPr anchorCtr="0" anchor="t" bIns="45700" lIns="91425" spcFirstLastPara="1" rIns="91425" wrap="square" tIns="45700">
            <a:noAutofit/>
          </a:bodyPr>
          <a:lstStyle>
            <a:lvl1pPr indent="-304800" lvl="0" marL="457200" algn="l">
              <a:lnSpc>
                <a:spcPct val="90000"/>
              </a:lnSpc>
              <a:spcBef>
                <a:spcPts val="360"/>
              </a:spcBef>
              <a:spcAft>
                <a:spcPts val="0"/>
              </a:spcAft>
              <a:buClr>
                <a:schemeClr val="lt2"/>
              </a:buClr>
              <a:buSzPts val="1200"/>
              <a:buFont typeface="Noto Sans Symbols"/>
              <a:buChar char="▪"/>
              <a:defRPr sz="1200">
                <a:solidFill>
                  <a:schemeClr val="dk2"/>
                </a:solidFill>
                <a:latin typeface="Trebuchet MS"/>
                <a:ea typeface="Trebuchet MS"/>
                <a:cs typeface="Trebuchet MS"/>
                <a:sym typeface="Trebuchet MS"/>
              </a:defRPr>
            </a:lvl1pPr>
            <a:lvl2pPr indent="-297180" lvl="1" marL="914400" algn="l">
              <a:lnSpc>
                <a:spcPct val="90000"/>
              </a:lnSpc>
              <a:spcBef>
                <a:spcPts val="360"/>
              </a:spcBef>
              <a:spcAft>
                <a:spcPts val="0"/>
              </a:spcAft>
              <a:buClr>
                <a:schemeClr val="lt2"/>
              </a:buClr>
              <a:buSzPts val="1080"/>
              <a:buFont typeface="Noto Sans Symbols"/>
              <a:buChar char="▪"/>
              <a:defRPr sz="1080">
                <a:solidFill>
                  <a:schemeClr val="dk2"/>
                </a:solidFill>
                <a:latin typeface="Trebuchet MS"/>
                <a:ea typeface="Trebuchet MS"/>
                <a:cs typeface="Trebuchet MS"/>
                <a:sym typeface="Trebuchet MS"/>
              </a:defRPr>
            </a:lvl2pPr>
            <a:lvl3pPr indent="-289560" lvl="2" marL="1371600" algn="l">
              <a:lnSpc>
                <a:spcPct val="90000"/>
              </a:lnSpc>
              <a:spcBef>
                <a:spcPts val="900"/>
              </a:spcBef>
              <a:spcAft>
                <a:spcPts val="0"/>
              </a:spcAft>
              <a:buClr>
                <a:schemeClr val="lt2"/>
              </a:buClr>
              <a:buSzPts val="960"/>
              <a:buFont typeface="Noto Sans Symbols"/>
              <a:buChar char="▪"/>
              <a:defRPr sz="960">
                <a:solidFill>
                  <a:schemeClr val="dk2"/>
                </a:solidFill>
                <a:latin typeface="Trebuchet MS"/>
                <a:ea typeface="Trebuchet MS"/>
                <a:cs typeface="Trebuchet MS"/>
                <a:sym typeface="Trebuchet MS"/>
              </a:defRPr>
            </a:lvl3pPr>
            <a:lvl4pPr indent="-281939" lvl="3" marL="1828800" algn="l">
              <a:spcBef>
                <a:spcPts val="900"/>
              </a:spcBef>
              <a:spcAft>
                <a:spcPts val="0"/>
              </a:spcAft>
              <a:buClr>
                <a:schemeClr val="lt2"/>
              </a:buClr>
              <a:buSzPts val="840"/>
              <a:buFont typeface="Noto Sans Symbols"/>
              <a:buChar char="▪"/>
              <a:defRPr sz="839">
                <a:solidFill>
                  <a:schemeClr val="dk2"/>
                </a:solidFill>
                <a:latin typeface="Trebuchet MS"/>
                <a:ea typeface="Trebuchet MS"/>
                <a:cs typeface="Trebuchet MS"/>
                <a:sym typeface="Trebuchet MS"/>
              </a:defRPr>
            </a:lvl4pPr>
            <a:lvl5pPr indent="-274320" lvl="4" marL="2286000" algn="l">
              <a:spcBef>
                <a:spcPts val="144"/>
              </a:spcBef>
              <a:spcAft>
                <a:spcPts val="0"/>
              </a:spcAft>
              <a:buClr>
                <a:schemeClr val="lt2"/>
              </a:buClr>
              <a:buSzPts val="720"/>
              <a:buFont typeface="Noto Sans Symbols"/>
              <a:buChar char="▪"/>
              <a:defRPr sz="720">
                <a:solidFill>
                  <a:schemeClr val="dk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27" name="Google Shape;427;p60"/>
          <p:cNvSpPr/>
          <p:nvPr/>
        </p:nvSpPr>
        <p:spPr>
          <a:xfrm>
            <a:off x="168284" y="5767961"/>
            <a:ext cx="2762866" cy="24814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720"/>
              <a:buFont typeface="Trebuchet MS"/>
              <a:buNone/>
            </a:pPr>
            <a:r>
              <a:rPr b="1" i="0" lang="en-US" sz="72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433" name="Shape 433"/>
        <p:cNvGrpSpPr/>
        <p:nvPr/>
      </p:nvGrpSpPr>
      <p:grpSpPr>
        <a:xfrm>
          <a:off x="0" y="0"/>
          <a:ext cx="0" cy="0"/>
          <a:chOff x="0" y="0"/>
          <a:chExt cx="0" cy="0"/>
        </a:xfrm>
      </p:grpSpPr>
      <p:pic>
        <p:nvPicPr>
          <p:cNvPr id="434" name="Google Shape;434;p62"/>
          <p:cNvPicPr preferRelativeResize="0"/>
          <p:nvPr/>
        </p:nvPicPr>
        <p:blipFill rotWithShape="1">
          <a:blip r:embed="rId2">
            <a:alphaModFix/>
          </a:blip>
          <a:srcRect b="11122" l="17747" r="9586" t="16214"/>
          <a:stretch/>
        </p:blipFill>
        <p:spPr>
          <a:xfrm>
            <a:off x="0" y="0"/>
            <a:ext cx="10972800" cy="6172200"/>
          </a:xfrm>
          <a:prstGeom prst="rect">
            <a:avLst/>
          </a:prstGeom>
          <a:noFill/>
          <a:ln>
            <a:noFill/>
          </a:ln>
        </p:spPr>
      </p:pic>
      <p:pic>
        <p:nvPicPr>
          <p:cNvPr descr="A picture containing text&#10;&#10;Description automatically generated" id="435" name="Google Shape;435;p62"/>
          <p:cNvPicPr preferRelativeResize="0"/>
          <p:nvPr/>
        </p:nvPicPr>
        <p:blipFill rotWithShape="1">
          <a:blip r:embed="rId3">
            <a:alphaModFix/>
          </a:blip>
          <a:srcRect b="0" l="0" r="0" t="0"/>
          <a:stretch/>
        </p:blipFill>
        <p:spPr>
          <a:xfrm>
            <a:off x="567450" y="1896465"/>
            <a:ext cx="1601595" cy="1298628"/>
          </a:xfrm>
          <a:prstGeom prst="rect">
            <a:avLst/>
          </a:prstGeom>
          <a:noFill/>
          <a:ln>
            <a:noFill/>
          </a:ln>
        </p:spPr>
      </p:pic>
      <p:sp>
        <p:nvSpPr>
          <p:cNvPr id="436" name="Google Shape;436;p62"/>
          <p:cNvSpPr txBox="1"/>
          <p:nvPr>
            <p:ph idx="1" type="subTitle"/>
          </p:nvPr>
        </p:nvSpPr>
        <p:spPr>
          <a:xfrm>
            <a:off x="685800" y="4974337"/>
            <a:ext cx="5815584" cy="286232"/>
          </a:xfrm>
          <a:prstGeom prst="rect">
            <a:avLst/>
          </a:prstGeom>
          <a:noFill/>
          <a:ln>
            <a:noFill/>
          </a:ln>
        </p:spPr>
        <p:txBody>
          <a:bodyPr anchorCtr="0" anchor="t" bIns="45700" lIns="91425" spcFirstLastPara="1" rIns="91425" wrap="square" tIns="45700">
            <a:noAutofit/>
          </a:bodyPr>
          <a:lstStyle>
            <a:lvl1pPr lvl="0" algn="l">
              <a:lnSpc>
                <a:spcPct val="90000"/>
              </a:lnSpc>
              <a:spcBef>
                <a:spcPts val="600"/>
              </a:spcBef>
              <a:spcAft>
                <a:spcPts val="0"/>
              </a:spcAft>
              <a:buSzPts val="1440"/>
              <a:buFont typeface="Trebuchet MS"/>
              <a:buNone/>
              <a:defRPr b="0" sz="144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sp>
        <p:nvSpPr>
          <p:cNvPr id="437" name="Google Shape;437;p62"/>
          <p:cNvSpPr txBox="1"/>
          <p:nvPr>
            <p:ph type="title"/>
          </p:nvPr>
        </p:nvSpPr>
        <p:spPr>
          <a:xfrm>
            <a:off x="685800" y="4023361"/>
            <a:ext cx="5815584" cy="9828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sz="360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438" name="Shape 438"/>
        <p:cNvGrpSpPr/>
        <p:nvPr/>
      </p:nvGrpSpPr>
      <p:grpSpPr>
        <a:xfrm>
          <a:off x="0" y="0"/>
          <a:ext cx="0" cy="0"/>
          <a:chOff x="0" y="0"/>
          <a:chExt cx="0" cy="0"/>
        </a:xfrm>
      </p:grpSpPr>
      <p:pic>
        <p:nvPicPr>
          <p:cNvPr descr="A close up of a spider&#10;&#10;Description automatically generated" id="439" name="Google Shape;439;p63"/>
          <p:cNvPicPr preferRelativeResize="0"/>
          <p:nvPr/>
        </p:nvPicPr>
        <p:blipFill rotWithShape="1">
          <a:blip r:embed="rId2">
            <a:alphaModFix/>
          </a:blip>
          <a:srcRect b="26543" l="10305" r="12403" t="3895"/>
          <a:stretch/>
        </p:blipFill>
        <p:spPr>
          <a:xfrm>
            <a:off x="0" y="0"/>
            <a:ext cx="10972800" cy="6172200"/>
          </a:xfrm>
          <a:prstGeom prst="rect">
            <a:avLst/>
          </a:prstGeom>
          <a:noFill/>
          <a:ln>
            <a:noFill/>
          </a:ln>
        </p:spPr>
      </p:pic>
      <p:pic>
        <p:nvPicPr>
          <p:cNvPr descr="A picture containing text&#10;&#10;Description automatically generated" id="440" name="Google Shape;440;p63"/>
          <p:cNvPicPr preferRelativeResize="0"/>
          <p:nvPr/>
        </p:nvPicPr>
        <p:blipFill rotWithShape="1">
          <a:blip r:embed="rId3">
            <a:alphaModFix/>
          </a:blip>
          <a:srcRect b="0" l="0" r="0" t="0"/>
          <a:stretch/>
        </p:blipFill>
        <p:spPr>
          <a:xfrm>
            <a:off x="8913890" y="4436465"/>
            <a:ext cx="1601595" cy="129862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41" name="Shape 441"/>
        <p:cNvGrpSpPr/>
        <p:nvPr/>
      </p:nvGrpSpPr>
      <p:grpSpPr>
        <a:xfrm>
          <a:off x="0" y="0"/>
          <a:ext cx="0" cy="0"/>
          <a:chOff x="0" y="0"/>
          <a:chExt cx="0" cy="0"/>
        </a:xfrm>
      </p:grpSpPr>
      <p:sp>
        <p:nvSpPr>
          <p:cNvPr id="442" name="Google Shape;442;p64"/>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3" name="Google Shape;443;p64"/>
          <p:cNvSpPr txBox="1"/>
          <p:nvPr>
            <p:ph idx="1" type="body"/>
          </p:nvPr>
        </p:nvSpPr>
        <p:spPr>
          <a:xfrm>
            <a:off x="516750" y="2103036"/>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440"/>
              <a:buFont typeface="Trebuchet MS"/>
              <a:buNone/>
              <a:defRPr sz="1440">
                <a:solidFill>
                  <a:schemeClr val="accent4"/>
                </a:solidFill>
              </a:defRPr>
            </a:lvl1pPr>
            <a:lvl2pPr indent="-228600" lvl="1" marL="914400" algn="l">
              <a:lnSpc>
                <a:spcPct val="90000"/>
              </a:lnSpc>
              <a:spcBef>
                <a:spcPts val="900"/>
              </a:spcBef>
              <a:spcAft>
                <a:spcPts val="0"/>
              </a:spcAft>
              <a:buClr>
                <a:schemeClr val="dk1"/>
              </a:buClr>
              <a:buSzPts val="1200"/>
              <a:buFont typeface="Trebuchet MS"/>
              <a:buNone/>
              <a:defRPr sz="1200">
                <a:solidFill>
                  <a:schemeClr val="accent4"/>
                </a:solidFill>
              </a:defRPr>
            </a:lvl2pPr>
            <a:lvl3pPr indent="-228600" lvl="2" marL="1371600" algn="l">
              <a:lnSpc>
                <a:spcPct val="90000"/>
              </a:lnSpc>
              <a:spcBef>
                <a:spcPts val="900"/>
              </a:spcBef>
              <a:spcAft>
                <a:spcPts val="0"/>
              </a:spcAft>
              <a:buClr>
                <a:schemeClr val="dk1"/>
              </a:buClr>
              <a:buSzPts val="1100"/>
              <a:buFont typeface="Trebuchet MS"/>
              <a:buNone/>
              <a:defRPr sz="1100">
                <a:solidFill>
                  <a:schemeClr val="accent4"/>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44" name="Google Shape;444;p64"/>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31" name="Shape 31"/>
        <p:cNvGrpSpPr/>
        <p:nvPr/>
      </p:nvGrpSpPr>
      <p:grpSpPr>
        <a:xfrm>
          <a:off x="0" y="0"/>
          <a:ext cx="0" cy="0"/>
          <a:chOff x="0" y="0"/>
          <a:chExt cx="0" cy="0"/>
        </a:xfrm>
      </p:grpSpPr>
      <p:pic>
        <p:nvPicPr>
          <p:cNvPr id="32" name="Google Shape;32;p27"/>
          <p:cNvPicPr preferRelativeResize="0"/>
          <p:nvPr/>
        </p:nvPicPr>
        <p:blipFill rotWithShape="1">
          <a:blip r:embed="rId2">
            <a:alphaModFix/>
          </a:blip>
          <a:srcRect b="0" l="4241" r="0" t="4142"/>
          <a:stretch/>
        </p:blipFill>
        <p:spPr>
          <a:xfrm>
            <a:off x="0" y="0"/>
            <a:ext cx="10972800" cy="6172200"/>
          </a:xfrm>
          <a:prstGeom prst="rect">
            <a:avLst/>
          </a:prstGeom>
          <a:noFill/>
          <a:ln>
            <a:noFill/>
          </a:ln>
        </p:spPr>
      </p:pic>
      <p:sp>
        <p:nvSpPr>
          <p:cNvPr id="33" name="Google Shape;33;p27"/>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4" name="Google Shape;34;p27"/>
          <p:cNvPicPr preferRelativeResize="0"/>
          <p:nvPr/>
        </p:nvPicPr>
        <p:blipFill rotWithShape="1">
          <a:blip r:embed="rId3">
            <a:alphaModFix/>
          </a:blip>
          <a:srcRect b="0" l="0" r="0" t="0"/>
          <a:stretch/>
        </p:blipFill>
        <p:spPr>
          <a:xfrm>
            <a:off x="672595" y="4747221"/>
            <a:ext cx="3456745" cy="7455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445" name="Shape 445"/>
        <p:cNvGrpSpPr/>
        <p:nvPr/>
      </p:nvGrpSpPr>
      <p:grpSpPr>
        <a:xfrm>
          <a:off x="0" y="0"/>
          <a:ext cx="0" cy="0"/>
          <a:chOff x="0" y="0"/>
          <a:chExt cx="0" cy="0"/>
        </a:xfrm>
      </p:grpSpPr>
      <p:sp>
        <p:nvSpPr>
          <p:cNvPr id="446" name="Google Shape;446;p65"/>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7" name="Google Shape;447;p65"/>
          <p:cNvSpPr txBox="1"/>
          <p:nvPr>
            <p:ph idx="1" type="body"/>
          </p:nvPr>
        </p:nvSpPr>
        <p:spPr>
          <a:xfrm>
            <a:off x="516750" y="2103036"/>
            <a:ext cx="9948672" cy="3718925"/>
          </a:xfrm>
          <a:prstGeom prst="rect">
            <a:avLst/>
          </a:prstGeom>
          <a:noFill/>
          <a:ln>
            <a:noFill/>
          </a:ln>
        </p:spPr>
        <p:txBody>
          <a:bodyPr anchorCtr="0" anchor="t" bIns="45700" lIns="91425" spcFirstLastPara="1" rIns="91425" wrap="square" tIns="45700">
            <a:noAutofit/>
          </a:bodyPr>
          <a:lstStyle>
            <a:lvl1pPr indent="-297180" lvl="0" marL="457200" algn="l">
              <a:lnSpc>
                <a:spcPct val="90000"/>
              </a:lnSpc>
              <a:spcBef>
                <a:spcPts val="900"/>
              </a:spcBef>
              <a:spcAft>
                <a:spcPts val="0"/>
              </a:spcAft>
              <a:buClr>
                <a:schemeClr val="dk1"/>
              </a:buClr>
              <a:buSzPts val="1080"/>
              <a:buFont typeface="Trebuchet MS"/>
              <a:buChar char="•"/>
              <a:defRPr sz="1440">
                <a:solidFill>
                  <a:schemeClr val="accent4"/>
                </a:solidFill>
              </a:defRPr>
            </a:lvl1pPr>
            <a:lvl2pPr indent="-285750" lvl="1" marL="914400" algn="l">
              <a:lnSpc>
                <a:spcPct val="90000"/>
              </a:lnSpc>
              <a:spcBef>
                <a:spcPts val="900"/>
              </a:spcBef>
              <a:spcAft>
                <a:spcPts val="0"/>
              </a:spcAft>
              <a:buClr>
                <a:schemeClr val="dk1"/>
              </a:buClr>
              <a:buSzPts val="900"/>
              <a:buFont typeface="Trebuchet MS"/>
              <a:buChar char="•"/>
              <a:defRPr sz="1200">
                <a:solidFill>
                  <a:schemeClr val="accent4"/>
                </a:solidFill>
              </a:defRPr>
            </a:lvl2pPr>
            <a:lvl3pPr indent="-280035" lvl="2" marL="1371600" algn="l">
              <a:lnSpc>
                <a:spcPct val="90000"/>
              </a:lnSpc>
              <a:spcBef>
                <a:spcPts val="900"/>
              </a:spcBef>
              <a:spcAft>
                <a:spcPts val="0"/>
              </a:spcAft>
              <a:buClr>
                <a:schemeClr val="dk1"/>
              </a:buClr>
              <a:buSzPts val="810"/>
              <a:buFont typeface="Trebuchet MS"/>
              <a:buChar char="•"/>
              <a:defRPr sz="1080">
                <a:solidFill>
                  <a:schemeClr val="accent4"/>
                </a:solidFill>
              </a:defRPr>
            </a:lvl3pPr>
            <a:lvl4pPr indent="-274319" lvl="3" marL="1828800" algn="l">
              <a:spcBef>
                <a:spcPts val="900"/>
              </a:spcBef>
              <a:spcAft>
                <a:spcPts val="0"/>
              </a:spcAft>
              <a:buClr>
                <a:schemeClr val="dk1"/>
              </a:buClr>
              <a:buSzPts val="720"/>
              <a:buFont typeface="Trebuchet MS"/>
              <a:buChar char="•"/>
              <a:defRPr sz="960">
                <a:solidFill>
                  <a:schemeClr val="accent4"/>
                </a:solidFill>
                <a:latin typeface="Trebuchet MS"/>
                <a:ea typeface="Trebuchet MS"/>
                <a:cs typeface="Trebuchet MS"/>
                <a:sym typeface="Trebuchet MS"/>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48" name="Google Shape;448;p65"/>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_BULLET_ICON_Title, Subtitle, and Content">
  <p:cSld name="CODE_BULLET_ICON_Title, Subtitle, and Content">
    <p:spTree>
      <p:nvGrpSpPr>
        <p:cNvPr id="449" name="Shape 449"/>
        <p:cNvGrpSpPr/>
        <p:nvPr/>
      </p:nvGrpSpPr>
      <p:grpSpPr>
        <a:xfrm>
          <a:off x="0" y="0"/>
          <a:ext cx="0" cy="0"/>
          <a:chOff x="0" y="0"/>
          <a:chExt cx="0" cy="0"/>
        </a:xfrm>
      </p:grpSpPr>
      <p:sp>
        <p:nvSpPr>
          <p:cNvPr id="450" name="Google Shape;450;p66"/>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66"/>
          <p:cNvSpPr txBox="1"/>
          <p:nvPr>
            <p:ph idx="1" type="body"/>
          </p:nvPr>
        </p:nvSpPr>
        <p:spPr>
          <a:xfrm>
            <a:off x="516750" y="2103036"/>
            <a:ext cx="9948672" cy="3718925"/>
          </a:xfrm>
          <a:prstGeom prst="rect">
            <a:avLst/>
          </a:prstGeom>
          <a:noFill/>
          <a:ln>
            <a:noFill/>
          </a:ln>
        </p:spPr>
        <p:txBody>
          <a:bodyPr anchorCtr="0" anchor="t" bIns="45700" lIns="91425" spcFirstLastPara="1" rIns="91425" wrap="square" tIns="45700">
            <a:noAutofit/>
          </a:bodyPr>
          <a:lstStyle>
            <a:lvl1pPr indent="-297180" lvl="0" marL="457200" algn="l">
              <a:lnSpc>
                <a:spcPct val="90000"/>
              </a:lnSpc>
              <a:spcBef>
                <a:spcPts val="900"/>
              </a:spcBef>
              <a:spcAft>
                <a:spcPts val="0"/>
              </a:spcAft>
              <a:buClr>
                <a:schemeClr val="dk1"/>
              </a:buClr>
              <a:buSzPts val="1080"/>
              <a:buFont typeface="Trebuchet MS"/>
              <a:buChar char="•"/>
              <a:defRPr sz="1440">
                <a:solidFill>
                  <a:schemeClr val="accent4"/>
                </a:solidFill>
              </a:defRPr>
            </a:lvl1pPr>
            <a:lvl2pPr indent="-285750" lvl="1" marL="914400" algn="l">
              <a:lnSpc>
                <a:spcPct val="90000"/>
              </a:lnSpc>
              <a:spcBef>
                <a:spcPts val="900"/>
              </a:spcBef>
              <a:spcAft>
                <a:spcPts val="0"/>
              </a:spcAft>
              <a:buClr>
                <a:schemeClr val="dk1"/>
              </a:buClr>
              <a:buSzPts val="900"/>
              <a:buFont typeface="Trebuchet MS"/>
              <a:buChar char="•"/>
              <a:defRPr sz="1200">
                <a:solidFill>
                  <a:schemeClr val="accent4"/>
                </a:solidFill>
              </a:defRPr>
            </a:lvl2pPr>
            <a:lvl3pPr indent="-280035" lvl="2" marL="1371600" algn="l">
              <a:lnSpc>
                <a:spcPct val="90000"/>
              </a:lnSpc>
              <a:spcBef>
                <a:spcPts val="900"/>
              </a:spcBef>
              <a:spcAft>
                <a:spcPts val="0"/>
              </a:spcAft>
              <a:buClr>
                <a:schemeClr val="dk1"/>
              </a:buClr>
              <a:buSzPts val="810"/>
              <a:buFont typeface="Trebuchet MS"/>
              <a:buChar char="•"/>
              <a:defRPr sz="1080">
                <a:solidFill>
                  <a:schemeClr val="accent4"/>
                </a:solidFill>
              </a:defRPr>
            </a:lvl3pPr>
            <a:lvl4pPr indent="-274319" lvl="3" marL="1828800" algn="l">
              <a:spcBef>
                <a:spcPts val="900"/>
              </a:spcBef>
              <a:spcAft>
                <a:spcPts val="0"/>
              </a:spcAft>
              <a:buClr>
                <a:schemeClr val="dk1"/>
              </a:buClr>
              <a:buSzPts val="720"/>
              <a:buFont typeface="Trebuchet MS"/>
              <a:buChar char="•"/>
              <a:defRPr sz="960">
                <a:solidFill>
                  <a:schemeClr val="accent4"/>
                </a:solidFill>
                <a:latin typeface="Trebuchet MS"/>
                <a:ea typeface="Trebuchet MS"/>
                <a:cs typeface="Trebuchet MS"/>
                <a:sym typeface="Trebuchet MS"/>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52" name="Google Shape;452;p66"/>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1800"/>
              <a:buFont typeface="Courier New"/>
              <a:buNone/>
              <a:defRPr b="0" sz="1800">
                <a:solidFill>
                  <a:schemeClr val="lt2"/>
                </a:solidFill>
                <a:latin typeface="Courier New"/>
                <a:ea typeface="Courier New"/>
                <a:cs typeface="Courier New"/>
                <a:sym typeface="Courier New"/>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453" name="Shape 453"/>
        <p:cNvGrpSpPr/>
        <p:nvPr/>
      </p:nvGrpSpPr>
      <p:grpSpPr>
        <a:xfrm>
          <a:off x="0" y="0"/>
          <a:ext cx="0" cy="0"/>
          <a:chOff x="0" y="0"/>
          <a:chExt cx="0" cy="0"/>
        </a:xfrm>
      </p:grpSpPr>
      <p:sp>
        <p:nvSpPr>
          <p:cNvPr id="454" name="Google Shape;454;p67"/>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67"/>
          <p:cNvSpPr txBox="1"/>
          <p:nvPr>
            <p:ph idx="1" type="body"/>
          </p:nvPr>
        </p:nvSpPr>
        <p:spPr>
          <a:xfrm>
            <a:off x="516750" y="2103036"/>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440"/>
              <a:buFont typeface="Trebuchet MS"/>
              <a:buNone/>
              <a:defRPr sz="1440">
                <a:solidFill>
                  <a:schemeClr val="accent4"/>
                </a:solidFill>
              </a:defRPr>
            </a:lvl1pPr>
            <a:lvl2pPr indent="-228600" lvl="1" marL="914400" algn="l">
              <a:lnSpc>
                <a:spcPct val="90000"/>
              </a:lnSpc>
              <a:spcBef>
                <a:spcPts val="900"/>
              </a:spcBef>
              <a:spcAft>
                <a:spcPts val="0"/>
              </a:spcAft>
              <a:buClr>
                <a:schemeClr val="dk1"/>
              </a:buClr>
              <a:buSzPts val="1200"/>
              <a:buFont typeface="Trebuchet MS"/>
              <a:buNone/>
              <a:defRPr sz="1200">
                <a:solidFill>
                  <a:schemeClr val="accent4"/>
                </a:solidFill>
              </a:defRPr>
            </a:lvl2pPr>
            <a:lvl3pPr indent="-228600" lvl="2" marL="1371600" algn="l">
              <a:lnSpc>
                <a:spcPct val="90000"/>
              </a:lnSpc>
              <a:spcBef>
                <a:spcPts val="900"/>
              </a:spcBef>
              <a:spcAft>
                <a:spcPts val="0"/>
              </a:spcAft>
              <a:buClr>
                <a:schemeClr val="dk1"/>
              </a:buClr>
              <a:buSzPts val="1080"/>
              <a:buFont typeface="Trebuchet MS"/>
              <a:buNone/>
              <a:defRPr sz="1080">
                <a:solidFill>
                  <a:schemeClr val="accent4"/>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56" name="Google Shape;456;p67"/>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57" name="Google Shape;457;p67"/>
          <p:cNvSpPr/>
          <p:nvPr/>
        </p:nvSpPr>
        <p:spPr>
          <a:xfrm>
            <a:off x="168284" y="5767961"/>
            <a:ext cx="2762866" cy="24814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720"/>
              <a:buFont typeface="Trebuchet MS"/>
              <a:buNone/>
            </a:pPr>
            <a:r>
              <a:rPr b="1" i="0" lang="en-US" sz="72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458" name="Shape 458"/>
        <p:cNvGrpSpPr/>
        <p:nvPr/>
      </p:nvGrpSpPr>
      <p:grpSpPr>
        <a:xfrm>
          <a:off x="0" y="0"/>
          <a:ext cx="0" cy="0"/>
          <a:chOff x="0" y="0"/>
          <a:chExt cx="0" cy="0"/>
        </a:xfrm>
      </p:grpSpPr>
      <p:sp>
        <p:nvSpPr>
          <p:cNvPr id="459" name="Google Shape;459;p68"/>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0" name="Google Shape;460;p68"/>
          <p:cNvSpPr txBox="1"/>
          <p:nvPr>
            <p:ph idx="1" type="body"/>
          </p:nvPr>
        </p:nvSpPr>
        <p:spPr>
          <a:xfrm>
            <a:off x="512064" y="1613600"/>
            <a:ext cx="9948672" cy="418319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440"/>
              <a:buFont typeface="Trebuchet MS"/>
              <a:buNone/>
              <a:defRPr sz="1440">
                <a:solidFill>
                  <a:schemeClr val="accent4"/>
                </a:solidFill>
              </a:defRPr>
            </a:lvl1pPr>
            <a:lvl2pPr indent="-228600" lvl="1" marL="914400" algn="l">
              <a:lnSpc>
                <a:spcPct val="90000"/>
              </a:lnSpc>
              <a:spcBef>
                <a:spcPts val="900"/>
              </a:spcBef>
              <a:spcAft>
                <a:spcPts val="0"/>
              </a:spcAft>
              <a:buClr>
                <a:schemeClr val="dk1"/>
              </a:buClr>
              <a:buSzPts val="1200"/>
              <a:buFont typeface="Trebuchet MS"/>
              <a:buNone/>
              <a:defRPr sz="1200">
                <a:solidFill>
                  <a:schemeClr val="accent4"/>
                </a:solidFill>
              </a:defRPr>
            </a:lvl2pPr>
            <a:lvl3pPr indent="-228600" lvl="2" marL="1371600" algn="l">
              <a:lnSpc>
                <a:spcPct val="90000"/>
              </a:lnSpc>
              <a:spcBef>
                <a:spcPts val="900"/>
              </a:spcBef>
              <a:spcAft>
                <a:spcPts val="0"/>
              </a:spcAft>
              <a:buClr>
                <a:schemeClr val="dk1"/>
              </a:buClr>
              <a:buSzPts val="1080"/>
              <a:buFont typeface="Trebuchet MS"/>
              <a:buNone/>
              <a:defRPr sz="1080">
                <a:solidFill>
                  <a:schemeClr val="accent4"/>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61" name="Google Shape;461;p68"/>
          <p:cNvSpPr txBox="1"/>
          <p:nvPr>
            <p:ph idx="2" type="body"/>
          </p:nvPr>
        </p:nvSpPr>
        <p:spPr>
          <a:xfrm>
            <a:off x="498348" y="1088137"/>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62" name="Google Shape;462;p68"/>
          <p:cNvSpPr/>
          <p:nvPr/>
        </p:nvSpPr>
        <p:spPr>
          <a:xfrm>
            <a:off x="9868094" y="5829881"/>
            <a:ext cx="1104707" cy="3423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63" name="Shape 463"/>
        <p:cNvGrpSpPr/>
        <p:nvPr/>
      </p:nvGrpSpPr>
      <p:grpSpPr>
        <a:xfrm>
          <a:off x="0" y="0"/>
          <a:ext cx="0" cy="0"/>
          <a:chOff x="0" y="0"/>
          <a:chExt cx="0" cy="0"/>
        </a:xfrm>
      </p:grpSpPr>
      <p:sp>
        <p:nvSpPr>
          <p:cNvPr id="464" name="Google Shape;464;p69"/>
          <p:cNvSpPr txBox="1"/>
          <p:nvPr>
            <p:ph type="title"/>
          </p:nvPr>
        </p:nvSpPr>
        <p:spPr>
          <a:xfrm>
            <a:off x="519233" y="1798591"/>
            <a:ext cx="4204402"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 name="Google Shape;465;p69"/>
          <p:cNvSpPr txBox="1"/>
          <p:nvPr>
            <p:ph idx="1" type="body"/>
          </p:nvPr>
        </p:nvSpPr>
        <p:spPr>
          <a:xfrm>
            <a:off x="519232" y="3071580"/>
            <a:ext cx="4192841"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200"/>
              <a:buFont typeface="Trebuchet MS"/>
              <a:buNone/>
              <a:defRPr sz="1200">
                <a:solidFill>
                  <a:schemeClr val="accent4"/>
                </a:solidFill>
              </a:defRPr>
            </a:lvl1pPr>
            <a:lvl2pPr indent="-228600" lvl="1" marL="914400" algn="l">
              <a:lnSpc>
                <a:spcPct val="90000"/>
              </a:lnSpc>
              <a:spcBef>
                <a:spcPts val="500"/>
              </a:spcBef>
              <a:spcAft>
                <a:spcPts val="0"/>
              </a:spcAft>
              <a:buClr>
                <a:schemeClr val="dk1"/>
              </a:buClr>
              <a:buSzPts val="1080"/>
              <a:buFont typeface="Trebuchet MS"/>
              <a:buNone/>
              <a:defRPr sz="1080">
                <a:solidFill>
                  <a:schemeClr val="accent4"/>
                </a:solidFill>
              </a:defRPr>
            </a:lvl2pPr>
            <a:lvl3pPr indent="-228600" lvl="2" marL="1371600" algn="l">
              <a:lnSpc>
                <a:spcPct val="90000"/>
              </a:lnSpc>
              <a:spcBef>
                <a:spcPts val="500"/>
              </a:spcBef>
              <a:spcAft>
                <a:spcPts val="0"/>
              </a:spcAft>
              <a:buClr>
                <a:schemeClr val="dk1"/>
              </a:buClr>
              <a:buSzPts val="960"/>
              <a:buFont typeface="Trebuchet MS"/>
              <a:buNone/>
              <a:defRPr sz="960">
                <a:solidFill>
                  <a:schemeClr val="accent4"/>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66" name="Google Shape;466;p69"/>
          <p:cNvSpPr txBox="1"/>
          <p:nvPr>
            <p:ph idx="2" type="body"/>
          </p:nvPr>
        </p:nvSpPr>
        <p:spPr>
          <a:xfrm>
            <a:off x="519233" y="2348398"/>
            <a:ext cx="4204402"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67" name="Google Shape;467;p69"/>
          <p:cNvSpPr/>
          <p:nvPr/>
        </p:nvSpPr>
        <p:spPr>
          <a:xfrm>
            <a:off x="9636012" y="5699916"/>
            <a:ext cx="1336788"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_Content with Photograph">
  <p:cSld name="CODE_Content with Photograph">
    <p:spTree>
      <p:nvGrpSpPr>
        <p:cNvPr id="468" name="Shape 468"/>
        <p:cNvGrpSpPr/>
        <p:nvPr/>
      </p:nvGrpSpPr>
      <p:grpSpPr>
        <a:xfrm>
          <a:off x="0" y="0"/>
          <a:ext cx="0" cy="0"/>
          <a:chOff x="0" y="0"/>
          <a:chExt cx="0" cy="0"/>
        </a:xfrm>
      </p:grpSpPr>
      <p:sp>
        <p:nvSpPr>
          <p:cNvPr id="469" name="Google Shape;469;p70"/>
          <p:cNvSpPr txBox="1"/>
          <p:nvPr>
            <p:ph type="title"/>
          </p:nvPr>
        </p:nvSpPr>
        <p:spPr>
          <a:xfrm>
            <a:off x="519233" y="1798591"/>
            <a:ext cx="4204402"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88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0" name="Google Shape;470;p70"/>
          <p:cNvSpPr txBox="1"/>
          <p:nvPr>
            <p:ph idx="1" type="body"/>
          </p:nvPr>
        </p:nvSpPr>
        <p:spPr>
          <a:xfrm>
            <a:off x="519232" y="3071580"/>
            <a:ext cx="4192841"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200"/>
              <a:buFont typeface="Trebuchet MS"/>
              <a:buNone/>
              <a:defRPr sz="1200">
                <a:solidFill>
                  <a:schemeClr val="accent4"/>
                </a:solidFill>
              </a:defRPr>
            </a:lvl1pPr>
            <a:lvl2pPr indent="-228600" lvl="1" marL="914400" algn="l">
              <a:lnSpc>
                <a:spcPct val="90000"/>
              </a:lnSpc>
              <a:spcBef>
                <a:spcPts val="500"/>
              </a:spcBef>
              <a:spcAft>
                <a:spcPts val="0"/>
              </a:spcAft>
              <a:buClr>
                <a:schemeClr val="dk1"/>
              </a:buClr>
              <a:buSzPts val="1080"/>
              <a:buFont typeface="Trebuchet MS"/>
              <a:buNone/>
              <a:defRPr sz="1080">
                <a:solidFill>
                  <a:schemeClr val="accent4"/>
                </a:solidFill>
              </a:defRPr>
            </a:lvl2pPr>
            <a:lvl3pPr indent="-228600" lvl="2" marL="1371600" algn="l">
              <a:lnSpc>
                <a:spcPct val="90000"/>
              </a:lnSpc>
              <a:spcBef>
                <a:spcPts val="500"/>
              </a:spcBef>
              <a:spcAft>
                <a:spcPts val="0"/>
              </a:spcAft>
              <a:buClr>
                <a:schemeClr val="dk1"/>
              </a:buClr>
              <a:buSzPts val="960"/>
              <a:buFont typeface="Trebuchet MS"/>
              <a:buNone/>
              <a:defRPr sz="960">
                <a:solidFill>
                  <a:schemeClr val="accent4"/>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71" name="Google Shape;471;p70"/>
          <p:cNvSpPr txBox="1"/>
          <p:nvPr>
            <p:ph idx="2" type="body"/>
          </p:nvPr>
        </p:nvSpPr>
        <p:spPr>
          <a:xfrm>
            <a:off x="519233" y="2348398"/>
            <a:ext cx="4204402"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1800"/>
              <a:buFont typeface="Courier New"/>
              <a:buNone/>
              <a:defRPr b="0" sz="1800">
                <a:solidFill>
                  <a:schemeClr val="lt2"/>
                </a:solidFill>
                <a:latin typeface="Courier New"/>
                <a:ea typeface="Courier New"/>
                <a:cs typeface="Courier New"/>
                <a:sym typeface="Courier New"/>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72" name="Google Shape;472;p70"/>
          <p:cNvSpPr/>
          <p:nvPr/>
        </p:nvSpPr>
        <p:spPr>
          <a:xfrm>
            <a:off x="9636012" y="5699916"/>
            <a:ext cx="1336788"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Layout">
  <p:cSld name="Alternate Layout">
    <p:spTree>
      <p:nvGrpSpPr>
        <p:cNvPr id="473" name="Shape 473"/>
        <p:cNvGrpSpPr/>
        <p:nvPr/>
      </p:nvGrpSpPr>
      <p:grpSpPr>
        <a:xfrm>
          <a:off x="0" y="0"/>
          <a:ext cx="0" cy="0"/>
          <a:chOff x="0" y="0"/>
          <a:chExt cx="0" cy="0"/>
        </a:xfrm>
      </p:grpSpPr>
      <p:sp>
        <p:nvSpPr>
          <p:cNvPr id="474" name="Google Shape;474;p71"/>
          <p:cNvSpPr txBox="1"/>
          <p:nvPr>
            <p:ph type="title"/>
          </p:nvPr>
        </p:nvSpPr>
        <p:spPr>
          <a:xfrm>
            <a:off x="4983480" y="1798591"/>
            <a:ext cx="5440680"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71"/>
          <p:cNvSpPr txBox="1"/>
          <p:nvPr>
            <p:ph idx="1" type="body"/>
          </p:nvPr>
        </p:nvSpPr>
        <p:spPr>
          <a:xfrm>
            <a:off x="4983480" y="2916937"/>
            <a:ext cx="5431536"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200"/>
              <a:buFont typeface="Trebuchet MS"/>
              <a:buNone/>
              <a:defRPr sz="1200">
                <a:solidFill>
                  <a:schemeClr val="accent4"/>
                </a:solidFill>
              </a:defRPr>
            </a:lvl1pPr>
            <a:lvl2pPr indent="-228600" lvl="1" marL="914400" algn="l">
              <a:lnSpc>
                <a:spcPct val="90000"/>
              </a:lnSpc>
              <a:spcBef>
                <a:spcPts val="500"/>
              </a:spcBef>
              <a:spcAft>
                <a:spcPts val="0"/>
              </a:spcAft>
              <a:buClr>
                <a:schemeClr val="dk1"/>
              </a:buClr>
              <a:buSzPts val="1080"/>
              <a:buFont typeface="Trebuchet MS"/>
              <a:buNone/>
              <a:defRPr sz="1080">
                <a:solidFill>
                  <a:schemeClr val="accent4"/>
                </a:solidFill>
              </a:defRPr>
            </a:lvl2pPr>
            <a:lvl3pPr indent="-228600" lvl="2" marL="1371600" algn="l">
              <a:lnSpc>
                <a:spcPct val="90000"/>
              </a:lnSpc>
              <a:spcBef>
                <a:spcPts val="500"/>
              </a:spcBef>
              <a:spcAft>
                <a:spcPts val="0"/>
              </a:spcAft>
              <a:buClr>
                <a:schemeClr val="dk1"/>
              </a:buClr>
              <a:buSzPts val="960"/>
              <a:buFont typeface="Trebuchet MS"/>
              <a:buNone/>
              <a:defRPr sz="960">
                <a:solidFill>
                  <a:schemeClr val="accent4"/>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76" name="Google Shape;476;p71"/>
          <p:cNvSpPr txBox="1"/>
          <p:nvPr>
            <p:ph idx="2" type="body"/>
          </p:nvPr>
        </p:nvSpPr>
        <p:spPr>
          <a:xfrm>
            <a:off x="4983480" y="2368297"/>
            <a:ext cx="5440680"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1800"/>
              <a:buFont typeface="Trebuchet MS"/>
              <a:buNone/>
              <a:defRPr b="0" sz="18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77" name="Google Shape;477;p71"/>
          <p:cNvSpPr/>
          <p:nvPr/>
        </p:nvSpPr>
        <p:spPr>
          <a:xfrm>
            <a:off x="9636012" y="5699916"/>
            <a:ext cx="1336788"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78" name="Shape 478"/>
        <p:cNvGrpSpPr/>
        <p:nvPr/>
      </p:nvGrpSpPr>
      <p:grpSpPr>
        <a:xfrm>
          <a:off x="0" y="0"/>
          <a:ext cx="0" cy="0"/>
          <a:chOff x="0" y="0"/>
          <a:chExt cx="0" cy="0"/>
        </a:xfrm>
      </p:grpSpPr>
      <p:pic>
        <p:nvPicPr>
          <p:cNvPr descr="A close up of a logo&#10;&#10;Description automatically generated" id="479" name="Google Shape;479;p72"/>
          <p:cNvPicPr preferRelativeResize="0"/>
          <p:nvPr/>
        </p:nvPicPr>
        <p:blipFill rotWithShape="1">
          <a:blip r:embed="rId2">
            <a:alphaModFix/>
          </a:blip>
          <a:srcRect b="17308" l="65967" r="5663" t="57160"/>
          <a:stretch/>
        </p:blipFill>
        <p:spPr>
          <a:xfrm>
            <a:off x="0" y="0"/>
            <a:ext cx="10972800" cy="61722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0" name="Shape 480"/>
        <p:cNvGrpSpPr/>
        <p:nvPr/>
      </p:nvGrpSpPr>
      <p:grpSpPr>
        <a:xfrm>
          <a:off x="0" y="0"/>
          <a:ext cx="0" cy="0"/>
          <a:chOff x="0" y="0"/>
          <a:chExt cx="0" cy="0"/>
        </a:xfrm>
      </p:grpSpPr>
      <p:sp>
        <p:nvSpPr>
          <p:cNvPr id="481" name="Google Shape;481;p73"/>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482" name="Google Shape;482;p73"/>
          <p:cNvSpPr txBox="1"/>
          <p:nvPr>
            <p:ph type="title"/>
          </p:nvPr>
        </p:nvSpPr>
        <p:spPr>
          <a:xfrm>
            <a:off x="498348" y="521209"/>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483" name="Shape 483"/>
        <p:cNvGrpSpPr/>
        <p:nvPr/>
      </p:nvGrpSpPr>
      <p:grpSpPr>
        <a:xfrm>
          <a:off x="0" y="0"/>
          <a:ext cx="0" cy="0"/>
          <a:chOff x="0" y="0"/>
          <a:chExt cx="0" cy="0"/>
        </a:xfrm>
      </p:grpSpPr>
      <p:pic>
        <p:nvPicPr>
          <p:cNvPr id="484" name="Google Shape;484;p74"/>
          <p:cNvPicPr preferRelativeResize="0"/>
          <p:nvPr/>
        </p:nvPicPr>
        <p:blipFill rotWithShape="1">
          <a:blip r:embed="rId2">
            <a:alphaModFix/>
          </a:blip>
          <a:srcRect b="17166" l="11639" r="51879" t="50000"/>
          <a:stretch/>
        </p:blipFill>
        <p:spPr>
          <a:xfrm>
            <a:off x="0" y="0"/>
            <a:ext cx="10972800" cy="6172200"/>
          </a:xfrm>
          <a:prstGeom prst="rect">
            <a:avLst/>
          </a:prstGeom>
          <a:noFill/>
          <a:ln>
            <a:noFill/>
          </a:ln>
        </p:spPr>
      </p:pic>
      <p:sp>
        <p:nvSpPr>
          <p:cNvPr id="485" name="Google Shape;485;p74"/>
          <p:cNvSpPr txBox="1"/>
          <p:nvPr>
            <p:ph type="title"/>
          </p:nvPr>
        </p:nvSpPr>
        <p:spPr>
          <a:xfrm>
            <a:off x="4974336" y="4224529"/>
            <a:ext cx="5376672" cy="1373939"/>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348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35" name="Shape 35"/>
        <p:cNvGrpSpPr/>
        <p:nvPr/>
      </p:nvGrpSpPr>
      <p:grpSpPr>
        <a:xfrm>
          <a:off x="0" y="0"/>
          <a:ext cx="0" cy="0"/>
          <a:chOff x="0" y="0"/>
          <a:chExt cx="0" cy="0"/>
        </a:xfrm>
      </p:grpSpPr>
      <p:sp>
        <p:nvSpPr>
          <p:cNvPr id="36" name="Google Shape;36;p2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8"/>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314325" lvl="0" marL="457200" algn="l">
              <a:lnSpc>
                <a:spcPct val="90000"/>
              </a:lnSpc>
              <a:spcBef>
                <a:spcPts val="900"/>
              </a:spcBef>
              <a:spcAft>
                <a:spcPts val="0"/>
              </a:spcAft>
              <a:buClr>
                <a:schemeClr val="dk1"/>
              </a:buClr>
              <a:buSzPts val="1350"/>
              <a:buFont typeface="Trebuchet MS"/>
              <a:buChar char="•"/>
              <a:defRPr sz="1800">
                <a:solidFill>
                  <a:schemeClr val="dk2"/>
                </a:solidFill>
              </a:defRPr>
            </a:lvl1pPr>
            <a:lvl2pPr indent="-304800" lvl="1" marL="914400" algn="l">
              <a:lnSpc>
                <a:spcPct val="90000"/>
              </a:lnSpc>
              <a:spcBef>
                <a:spcPts val="900"/>
              </a:spcBef>
              <a:spcAft>
                <a:spcPts val="0"/>
              </a:spcAft>
              <a:buClr>
                <a:schemeClr val="dk1"/>
              </a:buClr>
              <a:buSzPts val="1200"/>
              <a:buFont typeface="Trebuchet MS"/>
              <a:buChar char="•"/>
              <a:defRPr sz="1600">
                <a:solidFill>
                  <a:schemeClr val="dk2"/>
                </a:solidFill>
              </a:defRPr>
            </a:lvl2pPr>
            <a:lvl3pPr indent="-295275" lvl="2" marL="1371600" algn="l">
              <a:lnSpc>
                <a:spcPct val="90000"/>
              </a:lnSpc>
              <a:spcBef>
                <a:spcPts val="900"/>
              </a:spcBef>
              <a:spcAft>
                <a:spcPts val="0"/>
              </a:spcAft>
              <a:buClr>
                <a:schemeClr val="dk1"/>
              </a:buClr>
              <a:buSzPts val="1050"/>
              <a:buFont typeface="Trebuchet MS"/>
              <a:buChar char="•"/>
              <a:defRPr sz="1400">
                <a:solidFill>
                  <a:schemeClr val="dk2"/>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8" name="Google Shape;38;p28"/>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Layout">
  <p:cSld name="Embargo Layout">
    <p:spTree>
      <p:nvGrpSpPr>
        <p:cNvPr id="486" name="Shape 486"/>
        <p:cNvGrpSpPr/>
        <p:nvPr/>
      </p:nvGrpSpPr>
      <p:grpSpPr>
        <a:xfrm>
          <a:off x="0" y="0"/>
          <a:ext cx="0" cy="0"/>
          <a:chOff x="0" y="0"/>
          <a:chExt cx="0" cy="0"/>
        </a:xfrm>
      </p:grpSpPr>
      <p:grpSp>
        <p:nvGrpSpPr>
          <p:cNvPr id="487" name="Google Shape;487;p75"/>
          <p:cNvGrpSpPr/>
          <p:nvPr/>
        </p:nvGrpSpPr>
        <p:grpSpPr>
          <a:xfrm>
            <a:off x="-1327307" y="-404865"/>
            <a:ext cx="13626669" cy="6983326"/>
            <a:chOff x="-1327308" y="-404865"/>
            <a:chExt cx="13626669" cy="6983326"/>
          </a:xfrm>
        </p:grpSpPr>
        <p:sp>
          <p:nvSpPr>
            <p:cNvPr id="488" name="Google Shape;488;p75"/>
            <p:cNvSpPr/>
            <p:nvPr/>
          </p:nvSpPr>
          <p:spPr>
            <a:xfrm>
              <a:off x="0" y="0"/>
              <a:ext cx="10972800" cy="6172200"/>
            </a:xfrm>
            <a:prstGeom prst="rect">
              <a:avLst/>
            </a:prstGeom>
            <a:solidFill>
              <a:srgbClr val="9A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489" name="Google Shape;489;p75"/>
            <p:cNvSpPr/>
            <p:nvPr/>
          </p:nvSpPr>
          <p:spPr>
            <a:xfrm>
              <a:off x="26269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0" name="Google Shape;490;p75"/>
            <p:cNvSpPr/>
            <p:nvPr/>
          </p:nvSpPr>
          <p:spPr>
            <a:xfrm>
              <a:off x="61660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1" name="Google Shape;491;p75"/>
            <p:cNvSpPr/>
            <p:nvPr/>
          </p:nvSpPr>
          <p:spPr>
            <a:xfrm>
              <a:off x="97050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2" name="Google Shape;492;p75"/>
            <p:cNvSpPr/>
            <p:nvPr/>
          </p:nvSpPr>
          <p:spPr>
            <a:xfrm>
              <a:off x="132441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3" name="Google Shape;493;p75"/>
            <p:cNvSpPr/>
            <p:nvPr/>
          </p:nvSpPr>
          <p:spPr>
            <a:xfrm>
              <a:off x="167831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4" name="Google Shape;494;p75"/>
            <p:cNvSpPr/>
            <p:nvPr/>
          </p:nvSpPr>
          <p:spPr>
            <a:xfrm>
              <a:off x="203222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5" name="Google Shape;495;p75"/>
            <p:cNvSpPr/>
            <p:nvPr/>
          </p:nvSpPr>
          <p:spPr>
            <a:xfrm>
              <a:off x="238613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6" name="Google Shape;496;p75"/>
            <p:cNvSpPr/>
            <p:nvPr/>
          </p:nvSpPr>
          <p:spPr>
            <a:xfrm>
              <a:off x="274003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7" name="Google Shape;497;p75"/>
            <p:cNvSpPr/>
            <p:nvPr/>
          </p:nvSpPr>
          <p:spPr>
            <a:xfrm>
              <a:off x="309394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8" name="Google Shape;498;p75"/>
            <p:cNvSpPr/>
            <p:nvPr/>
          </p:nvSpPr>
          <p:spPr>
            <a:xfrm>
              <a:off x="344784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499" name="Google Shape;499;p75"/>
            <p:cNvSpPr/>
            <p:nvPr/>
          </p:nvSpPr>
          <p:spPr>
            <a:xfrm>
              <a:off x="380175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0" name="Google Shape;500;p75"/>
            <p:cNvSpPr/>
            <p:nvPr/>
          </p:nvSpPr>
          <p:spPr>
            <a:xfrm>
              <a:off x="415566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1" name="Google Shape;501;p75"/>
            <p:cNvSpPr/>
            <p:nvPr/>
          </p:nvSpPr>
          <p:spPr>
            <a:xfrm>
              <a:off x="450956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2" name="Google Shape;502;p75"/>
            <p:cNvSpPr/>
            <p:nvPr/>
          </p:nvSpPr>
          <p:spPr>
            <a:xfrm>
              <a:off x="486347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3" name="Google Shape;503;p75"/>
            <p:cNvSpPr/>
            <p:nvPr/>
          </p:nvSpPr>
          <p:spPr>
            <a:xfrm>
              <a:off x="521737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4" name="Google Shape;504;p75"/>
            <p:cNvSpPr/>
            <p:nvPr/>
          </p:nvSpPr>
          <p:spPr>
            <a:xfrm>
              <a:off x="557128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5" name="Google Shape;505;p75"/>
            <p:cNvSpPr/>
            <p:nvPr/>
          </p:nvSpPr>
          <p:spPr>
            <a:xfrm>
              <a:off x="592519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6" name="Google Shape;506;p75"/>
            <p:cNvSpPr/>
            <p:nvPr/>
          </p:nvSpPr>
          <p:spPr>
            <a:xfrm>
              <a:off x="627909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7" name="Google Shape;507;p75"/>
            <p:cNvSpPr/>
            <p:nvPr/>
          </p:nvSpPr>
          <p:spPr>
            <a:xfrm>
              <a:off x="663300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8" name="Google Shape;508;p75"/>
            <p:cNvSpPr/>
            <p:nvPr/>
          </p:nvSpPr>
          <p:spPr>
            <a:xfrm>
              <a:off x="698690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09" name="Google Shape;509;p75"/>
            <p:cNvSpPr/>
            <p:nvPr/>
          </p:nvSpPr>
          <p:spPr>
            <a:xfrm>
              <a:off x="734081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0" name="Google Shape;510;p75"/>
            <p:cNvSpPr/>
            <p:nvPr/>
          </p:nvSpPr>
          <p:spPr>
            <a:xfrm>
              <a:off x="769472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1" name="Google Shape;511;p75"/>
            <p:cNvSpPr/>
            <p:nvPr/>
          </p:nvSpPr>
          <p:spPr>
            <a:xfrm>
              <a:off x="804862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2" name="Google Shape;512;p75"/>
            <p:cNvSpPr/>
            <p:nvPr/>
          </p:nvSpPr>
          <p:spPr>
            <a:xfrm>
              <a:off x="840253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3" name="Google Shape;513;p75"/>
            <p:cNvSpPr/>
            <p:nvPr/>
          </p:nvSpPr>
          <p:spPr>
            <a:xfrm>
              <a:off x="875643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4" name="Google Shape;514;p75"/>
            <p:cNvSpPr/>
            <p:nvPr/>
          </p:nvSpPr>
          <p:spPr>
            <a:xfrm>
              <a:off x="911034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5" name="Google Shape;515;p75"/>
            <p:cNvSpPr/>
            <p:nvPr/>
          </p:nvSpPr>
          <p:spPr>
            <a:xfrm>
              <a:off x="946425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6" name="Google Shape;516;p75"/>
            <p:cNvSpPr/>
            <p:nvPr/>
          </p:nvSpPr>
          <p:spPr>
            <a:xfrm>
              <a:off x="981815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7" name="Google Shape;517;p75"/>
            <p:cNvSpPr/>
            <p:nvPr/>
          </p:nvSpPr>
          <p:spPr>
            <a:xfrm>
              <a:off x="1017206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8" name="Google Shape;518;p75"/>
            <p:cNvSpPr/>
            <p:nvPr/>
          </p:nvSpPr>
          <p:spPr>
            <a:xfrm>
              <a:off x="1052596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19" name="Google Shape;519;p75"/>
            <p:cNvSpPr/>
            <p:nvPr/>
          </p:nvSpPr>
          <p:spPr>
            <a:xfrm>
              <a:off x="10879862"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0" name="Google Shape;520;p75"/>
            <p:cNvSpPr/>
            <p:nvPr/>
          </p:nvSpPr>
          <p:spPr>
            <a:xfrm>
              <a:off x="-9121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1" name="Google Shape;521;p75"/>
            <p:cNvSpPr/>
            <p:nvPr/>
          </p:nvSpPr>
          <p:spPr>
            <a:xfrm>
              <a:off x="26269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2" name="Google Shape;522;p75"/>
            <p:cNvSpPr/>
            <p:nvPr/>
          </p:nvSpPr>
          <p:spPr>
            <a:xfrm>
              <a:off x="61660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3" name="Google Shape;523;p75"/>
            <p:cNvSpPr/>
            <p:nvPr/>
          </p:nvSpPr>
          <p:spPr>
            <a:xfrm>
              <a:off x="97050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4" name="Google Shape;524;p75"/>
            <p:cNvSpPr/>
            <p:nvPr/>
          </p:nvSpPr>
          <p:spPr>
            <a:xfrm>
              <a:off x="132441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5" name="Google Shape;525;p75"/>
            <p:cNvSpPr/>
            <p:nvPr/>
          </p:nvSpPr>
          <p:spPr>
            <a:xfrm>
              <a:off x="167831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6" name="Google Shape;526;p75"/>
            <p:cNvSpPr/>
            <p:nvPr/>
          </p:nvSpPr>
          <p:spPr>
            <a:xfrm>
              <a:off x="203222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7" name="Google Shape;527;p75"/>
            <p:cNvSpPr/>
            <p:nvPr/>
          </p:nvSpPr>
          <p:spPr>
            <a:xfrm>
              <a:off x="238613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8" name="Google Shape;528;p75"/>
            <p:cNvSpPr/>
            <p:nvPr/>
          </p:nvSpPr>
          <p:spPr>
            <a:xfrm>
              <a:off x="274003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29" name="Google Shape;529;p75"/>
            <p:cNvSpPr/>
            <p:nvPr/>
          </p:nvSpPr>
          <p:spPr>
            <a:xfrm>
              <a:off x="309394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0" name="Google Shape;530;p75"/>
            <p:cNvSpPr/>
            <p:nvPr/>
          </p:nvSpPr>
          <p:spPr>
            <a:xfrm>
              <a:off x="344784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1" name="Google Shape;531;p75"/>
            <p:cNvSpPr/>
            <p:nvPr/>
          </p:nvSpPr>
          <p:spPr>
            <a:xfrm>
              <a:off x="380175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2" name="Google Shape;532;p75"/>
            <p:cNvSpPr/>
            <p:nvPr/>
          </p:nvSpPr>
          <p:spPr>
            <a:xfrm>
              <a:off x="415566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3" name="Google Shape;533;p75"/>
            <p:cNvSpPr/>
            <p:nvPr/>
          </p:nvSpPr>
          <p:spPr>
            <a:xfrm>
              <a:off x="450956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4" name="Google Shape;534;p75"/>
            <p:cNvSpPr/>
            <p:nvPr/>
          </p:nvSpPr>
          <p:spPr>
            <a:xfrm>
              <a:off x="486347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5" name="Google Shape;535;p75"/>
            <p:cNvSpPr/>
            <p:nvPr/>
          </p:nvSpPr>
          <p:spPr>
            <a:xfrm>
              <a:off x="521737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6" name="Google Shape;536;p75"/>
            <p:cNvSpPr/>
            <p:nvPr/>
          </p:nvSpPr>
          <p:spPr>
            <a:xfrm>
              <a:off x="557128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7" name="Google Shape;537;p75"/>
            <p:cNvSpPr/>
            <p:nvPr/>
          </p:nvSpPr>
          <p:spPr>
            <a:xfrm>
              <a:off x="592519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8" name="Google Shape;538;p75"/>
            <p:cNvSpPr/>
            <p:nvPr/>
          </p:nvSpPr>
          <p:spPr>
            <a:xfrm>
              <a:off x="627909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39" name="Google Shape;539;p75"/>
            <p:cNvSpPr/>
            <p:nvPr/>
          </p:nvSpPr>
          <p:spPr>
            <a:xfrm>
              <a:off x="663300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0" name="Google Shape;540;p75"/>
            <p:cNvSpPr/>
            <p:nvPr/>
          </p:nvSpPr>
          <p:spPr>
            <a:xfrm>
              <a:off x="698690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1" name="Google Shape;541;p75"/>
            <p:cNvSpPr/>
            <p:nvPr/>
          </p:nvSpPr>
          <p:spPr>
            <a:xfrm>
              <a:off x="734081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2" name="Google Shape;542;p75"/>
            <p:cNvSpPr/>
            <p:nvPr/>
          </p:nvSpPr>
          <p:spPr>
            <a:xfrm>
              <a:off x="769472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3" name="Google Shape;543;p75"/>
            <p:cNvSpPr/>
            <p:nvPr/>
          </p:nvSpPr>
          <p:spPr>
            <a:xfrm>
              <a:off x="804862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4" name="Google Shape;544;p75"/>
            <p:cNvSpPr/>
            <p:nvPr/>
          </p:nvSpPr>
          <p:spPr>
            <a:xfrm>
              <a:off x="840253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5" name="Google Shape;545;p75"/>
            <p:cNvSpPr/>
            <p:nvPr/>
          </p:nvSpPr>
          <p:spPr>
            <a:xfrm>
              <a:off x="875643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6" name="Google Shape;546;p75"/>
            <p:cNvSpPr/>
            <p:nvPr/>
          </p:nvSpPr>
          <p:spPr>
            <a:xfrm>
              <a:off x="911034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7" name="Google Shape;547;p75"/>
            <p:cNvSpPr/>
            <p:nvPr/>
          </p:nvSpPr>
          <p:spPr>
            <a:xfrm>
              <a:off x="946425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8" name="Google Shape;548;p75"/>
            <p:cNvSpPr/>
            <p:nvPr/>
          </p:nvSpPr>
          <p:spPr>
            <a:xfrm>
              <a:off x="981815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49" name="Google Shape;549;p75"/>
            <p:cNvSpPr/>
            <p:nvPr/>
          </p:nvSpPr>
          <p:spPr>
            <a:xfrm>
              <a:off x="1017206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0" name="Google Shape;550;p75"/>
            <p:cNvSpPr/>
            <p:nvPr/>
          </p:nvSpPr>
          <p:spPr>
            <a:xfrm>
              <a:off x="1052596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1" name="Google Shape;551;p75"/>
            <p:cNvSpPr/>
            <p:nvPr/>
          </p:nvSpPr>
          <p:spPr>
            <a:xfrm>
              <a:off x="10879862"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2" name="Google Shape;552;p75"/>
            <p:cNvSpPr/>
            <p:nvPr/>
          </p:nvSpPr>
          <p:spPr>
            <a:xfrm>
              <a:off x="-9121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3" name="Google Shape;553;p75"/>
            <p:cNvSpPr/>
            <p:nvPr/>
          </p:nvSpPr>
          <p:spPr>
            <a:xfrm>
              <a:off x="26269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4" name="Google Shape;554;p75"/>
            <p:cNvSpPr/>
            <p:nvPr/>
          </p:nvSpPr>
          <p:spPr>
            <a:xfrm>
              <a:off x="61660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5" name="Google Shape;555;p75"/>
            <p:cNvSpPr/>
            <p:nvPr/>
          </p:nvSpPr>
          <p:spPr>
            <a:xfrm>
              <a:off x="97050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6" name="Google Shape;556;p75"/>
            <p:cNvSpPr/>
            <p:nvPr/>
          </p:nvSpPr>
          <p:spPr>
            <a:xfrm>
              <a:off x="132441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7" name="Google Shape;557;p75"/>
            <p:cNvSpPr/>
            <p:nvPr/>
          </p:nvSpPr>
          <p:spPr>
            <a:xfrm>
              <a:off x="167831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8" name="Google Shape;558;p75"/>
            <p:cNvSpPr/>
            <p:nvPr/>
          </p:nvSpPr>
          <p:spPr>
            <a:xfrm>
              <a:off x="203222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59" name="Google Shape;559;p75"/>
            <p:cNvSpPr/>
            <p:nvPr/>
          </p:nvSpPr>
          <p:spPr>
            <a:xfrm>
              <a:off x="238613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0" name="Google Shape;560;p75"/>
            <p:cNvSpPr/>
            <p:nvPr/>
          </p:nvSpPr>
          <p:spPr>
            <a:xfrm>
              <a:off x="274003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1" name="Google Shape;561;p75"/>
            <p:cNvSpPr/>
            <p:nvPr/>
          </p:nvSpPr>
          <p:spPr>
            <a:xfrm>
              <a:off x="309394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2" name="Google Shape;562;p75"/>
            <p:cNvSpPr/>
            <p:nvPr/>
          </p:nvSpPr>
          <p:spPr>
            <a:xfrm>
              <a:off x="344784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3" name="Google Shape;563;p75"/>
            <p:cNvSpPr/>
            <p:nvPr/>
          </p:nvSpPr>
          <p:spPr>
            <a:xfrm>
              <a:off x="380175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4" name="Google Shape;564;p75"/>
            <p:cNvSpPr/>
            <p:nvPr/>
          </p:nvSpPr>
          <p:spPr>
            <a:xfrm>
              <a:off x="415566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5" name="Google Shape;565;p75"/>
            <p:cNvSpPr/>
            <p:nvPr/>
          </p:nvSpPr>
          <p:spPr>
            <a:xfrm>
              <a:off x="450956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6" name="Google Shape;566;p75"/>
            <p:cNvSpPr/>
            <p:nvPr/>
          </p:nvSpPr>
          <p:spPr>
            <a:xfrm>
              <a:off x="486347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7" name="Google Shape;567;p75"/>
            <p:cNvSpPr/>
            <p:nvPr/>
          </p:nvSpPr>
          <p:spPr>
            <a:xfrm>
              <a:off x="521737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8" name="Google Shape;568;p75"/>
            <p:cNvSpPr/>
            <p:nvPr/>
          </p:nvSpPr>
          <p:spPr>
            <a:xfrm>
              <a:off x="557128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69" name="Google Shape;569;p75"/>
            <p:cNvSpPr/>
            <p:nvPr/>
          </p:nvSpPr>
          <p:spPr>
            <a:xfrm>
              <a:off x="592519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0" name="Google Shape;570;p75"/>
            <p:cNvSpPr/>
            <p:nvPr/>
          </p:nvSpPr>
          <p:spPr>
            <a:xfrm>
              <a:off x="627909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1" name="Google Shape;571;p75"/>
            <p:cNvSpPr/>
            <p:nvPr/>
          </p:nvSpPr>
          <p:spPr>
            <a:xfrm>
              <a:off x="663300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2" name="Google Shape;572;p75"/>
            <p:cNvSpPr/>
            <p:nvPr/>
          </p:nvSpPr>
          <p:spPr>
            <a:xfrm>
              <a:off x="698690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3" name="Google Shape;573;p75"/>
            <p:cNvSpPr/>
            <p:nvPr/>
          </p:nvSpPr>
          <p:spPr>
            <a:xfrm>
              <a:off x="734081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4" name="Google Shape;574;p75"/>
            <p:cNvSpPr/>
            <p:nvPr/>
          </p:nvSpPr>
          <p:spPr>
            <a:xfrm>
              <a:off x="769472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5" name="Google Shape;575;p75"/>
            <p:cNvSpPr/>
            <p:nvPr/>
          </p:nvSpPr>
          <p:spPr>
            <a:xfrm>
              <a:off x="804862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6" name="Google Shape;576;p75"/>
            <p:cNvSpPr/>
            <p:nvPr/>
          </p:nvSpPr>
          <p:spPr>
            <a:xfrm>
              <a:off x="840253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7" name="Google Shape;577;p75"/>
            <p:cNvSpPr/>
            <p:nvPr/>
          </p:nvSpPr>
          <p:spPr>
            <a:xfrm>
              <a:off x="875643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8" name="Google Shape;578;p75"/>
            <p:cNvSpPr/>
            <p:nvPr/>
          </p:nvSpPr>
          <p:spPr>
            <a:xfrm>
              <a:off x="911034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79" name="Google Shape;579;p75"/>
            <p:cNvSpPr/>
            <p:nvPr/>
          </p:nvSpPr>
          <p:spPr>
            <a:xfrm>
              <a:off x="946425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0" name="Google Shape;580;p75"/>
            <p:cNvSpPr/>
            <p:nvPr/>
          </p:nvSpPr>
          <p:spPr>
            <a:xfrm>
              <a:off x="981815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1" name="Google Shape;581;p75"/>
            <p:cNvSpPr/>
            <p:nvPr/>
          </p:nvSpPr>
          <p:spPr>
            <a:xfrm>
              <a:off x="1017206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2" name="Google Shape;582;p75"/>
            <p:cNvSpPr/>
            <p:nvPr/>
          </p:nvSpPr>
          <p:spPr>
            <a:xfrm>
              <a:off x="1052596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3" name="Google Shape;583;p75"/>
            <p:cNvSpPr/>
            <p:nvPr/>
          </p:nvSpPr>
          <p:spPr>
            <a:xfrm>
              <a:off x="10879862"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4" name="Google Shape;584;p75"/>
            <p:cNvSpPr/>
            <p:nvPr/>
          </p:nvSpPr>
          <p:spPr>
            <a:xfrm>
              <a:off x="-9121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5" name="Google Shape;585;p75"/>
            <p:cNvSpPr/>
            <p:nvPr/>
          </p:nvSpPr>
          <p:spPr>
            <a:xfrm>
              <a:off x="26269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6" name="Google Shape;586;p75"/>
            <p:cNvSpPr/>
            <p:nvPr/>
          </p:nvSpPr>
          <p:spPr>
            <a:xfrm>
              <a:off x="61660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7" name="Google Shape;587;p75"/>
            <p:cNvSpPr/>
            <p:nvPr/>
          </p:nvSpPr>
          <p:spPr>
            <a:xfrm>
              <a:off x="97050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8" name="Google Shape;588;p75"/>
            <p:cNvSpPr/>
            <p:nvPr/>
          </p:nvSpPr>
          <p:spPr>
            <a:xfrm>
              <a:off x="132441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89" name="Google Shape;589;p75"/>
            <p:cNvSpPr/>
            <p:nvPr/>
          </p:nvSpPr>
          <p:spPr>
            <a:xfrm>
              <a:off x="167831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0" name="Google Shape;590;p75"/>
            <p:cNvSpPr/>
            <p:nvPr/>
          </p:nvSpPr>
          <p:spPr>
            <a:xfrm>
              <a:off x="203222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1" name="Google Shape;591;p75"/>
            <p:cNvSpPr/>
            <p:nvPr/>
          </p:nvSpPr>
          <p:spPr>
            <a:xfrm>
              <a:off x="238613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2" name="Google Shape;592;p75"/>
            <p:cNvSpPr/>
            <p:nvPr/>
          </p:nvSpPr>
          <p:spPr>
            <a:xfrm>
              <a:off x="274003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3" name="Google Shape;593;p75"/>
            <p:cNvSpPr/>
            <p:nvPr/>
          </p:nvSpPr>
          <p:spPr>
            <a:xfrm>
              <a:off x="309394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4" name="Google Shape;594;p75"/>
            <p:cNvSpPr/>
            <p:nvPr/>
          </p:nvSpPr>
          <p:spPr>
            <a:xfrm>
              <a:off x="344784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5" name="Google Shape;595;p75"/>
            <p:cNvSpPr/>
            <p:nvPr/>
          </p:nvSpPr>
          <p:spPr>
            <a:xfrm>
              <a:off x="380175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6" name="Google Shape;596;p75"/>
            <p:cNvSpPr/>
            <p:nvPr/>
          </p:nvSpPr>
          <p:spPr>
            <a:xfrm>
              <a:off x="415566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7" name="Google Shape;597;p75"/>
            <p:cNvSpPr/>
            <p:nvPr/>
          </p:nvSpPr>
          <p:spPr>
            <a:xfrm>
              <a:off x="450956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8" name="Google Shape;598;p75"/>
            <p:cNvSpPr/>
            <p:nvPr/>
          </p:nvSpPr>
          <p:spPr>
            <a:xfrm>
              <a:off x="486347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599" name="Google Shape;599;p75"/>
            <p:cNvSpPr/>
            <p:nvPr/>
          </p:nvSpPr>
          <p:spPr>
            <a:xfrm>
              <a:off x="521737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0" name="Google Shape;600;p75"/>
            <p:cNvSpPr/>
            <p:nvPr/>
          </p:nvSpPr>
          <p:spPr>
            <a:xfrm>
              <a:off x="557128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1" name="Google Shape;601;p75"/>
            <p:cNvSpPr/>
            <p:nvPr/>
          </p:nvSpPr>
          <p:spPr>
            <a:xfrm>
              <a:off x="592519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2" name="Google Shape;602;p75"/>
            <p:cNvSpPr/>
            <p:nvPr/>
          </p:nvSpPr>
          <p:spPr>
            <a:xfrm>
              <a:off x="627909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3" name="Google Shape;603;p75"/>
            <p:cNvSpPr/>
            <p:nvPr/>
          </p:nvSpPr>
          <p:spPr>
            <a:xfrm>
              <a:off x="663300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4" name="Google Shape;604;p75"/>
            <p:cNvSpPr/>
            <p:nvPr/>
          </p:nvSpPr>
          <p:spPr>
            <a:xfrm>
              <a:off x="698690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5" name="Google Shape;605;p75"/>
            <p:cNvSpPr/>
            <p:nvPr/>
          </p:nvSpPr>
          <p:spPr>
            <a:xfrm>
              <a:off x="734081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6" name="Google Shape;606;p75"/>
            <p:cNvSpPr/>
            <p:nvPr/>
          </p:nvSpPr>
          <p:spPr>
            <a:xfrm>
              <a:off x="769472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7" name="Google Shape;607;p75"/>
            <p:cNvSpPr/>
            <p:nvPr/>
          </p:nvSpPr>
          <p:spPr>
            <a:xfrm>
              <a:off x="804862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8" name="Google Shape;608;p75"/>
            <p:cNvSpPr/>
            <p:nvPr/>
          </p:nvSpPr>
          <p:spPr>
            <a:xfrm>
              <a:off x="840253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09" name="Google Shape;609;p75"/>
            <p:cNvSpPr/>
            <p:nvPr/>
          </p:nvSpPr>
          <p:spPr>
            <a:xfrm>
              <a:off x="875643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0" name="Google Shape;610;p75"/>
            <p:cNvSpPr/>
            <p:nvPr/>
          </p:nvSpPr>
          <p:spPr>
            <a:xfrm>
              <a:off x="911034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1" name="Google Shape;611;p75"/>
            <p:cNvSpPr/>
            <p:nvPr/>
          </p:nvSpPr>
          <p:spPr>
            <a:xfrm>
              <a:off x="946425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2" name="Google Shape;612;p75"/>
            <p:cNvSpPr/>
            <p:nvPr/>
          </p:nvSpPr>
          <p:spPr>
            <a:xfrm>
              <a:off x="981815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3" name="Google Shape;613;p75"/>
            <p:cNvSpPr/>
            <p:nvPr/>
          </p:nvSpPr>
          <p:spPr>
            <a:xfrm>
              <a:off x="1017206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4" name="Google Shape;614;p75"/>
            <p:cNvSpPr/>
            <p:nvPr/>
          </p:nvSpPr>
          <p:spPr>
            <a:xfrm>
              <a:off x="1052596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5" name="Google Shape;615;p75"/>
            <p:cNvSpPr/>
            <p:nvPr/>
          </p:nvSpPr>
          <p:spPr>
            <a:xfrm>
              <a:off x="10879862"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6" name="Google Shape;616;p75"/>
            <p:cNvSpPr/>
            <p:nvPr/>
          </p:nvSpPr>
          <p:spPr>
            <a:xfrm>
              <a:off x="-9121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7" name="Google Shape;617;p75"/>
            <p:cNvSpPr/>
            <p:nvPr/>
          </p:nvSpPr>
          <p:spPr>
            <a:xfrm>
              <a:off x="26269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8" name="Google Shape;618;p75"/>
            <p:cNvSpPr/>
            <p:nvPr/>
          </p:nvSpPr>
          <p:spPr>
            <a:xfrm>
              <a:off x="61660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19" name="Google Shape;619;p75"/>
            <p:cNvSpPr/>
            <p:nvPr/>
          </p:nvSpPr>
          <p:spPr>
            <a:xfrm>
              <a:off x="97050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0" name="Google Shape;620;p75"/>
            <p:cNvSpPr/>
            <p:nvPr/>
          </p:nvSpPr>
          <p:spPr>
            <a:xfrm>
              <a:off x="132441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1" name="Google Shape;621;p75"/>
            <p:cNvSpPr/>
            <p:nvPr/>
          </p:nvSpPr>
          <p:spPr>
            <a:xfrm>
              <a:off x="167831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2" name="Google Shape;622;p75"/>
            <p:cNvSpPr/>
            <p:nvPr/>
          </p:nvSpPr>
          <p:spPr>
            <a:xfrm>
              <a:off x="203222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3" name="Google Shape;623;p75"/>
            <p:cNvSpPr/>
            <p:nvPr/>
          </p:nvSpPr>
          <p:spPr>
            <a:xfrm>
              <a:off x="238613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4" name="Google Shape;624;p75"/>
            <p:cNvSpPr/>
            <p:nvPr/>
          </p:nvSpPr>
          <p:spPr>
            <a:xfrm>
              <a:off x="274003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5" name="Google Shape;625;p75"/>
            <p:cNvSpPr/>
            <p:nvPr/>
          </p:nvSpPr>
          <p:spPr>
            <a:xfrm>
              <a:off x="309394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6" name="Google Shape;626;p75"/>
            <p:cNvSpPr/>
            <p:nvPr/>
          </p:nvSpPr>
          <p:spPr>
            <a:xfrm>
              <a:off x="344784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7" name="Google Shape;627;p75"/>
            <p:cNvSpPr/>
            <p:nvPr/>
          </p:nvSpPr>
          <p:spPr>
            <a:xfrm>
              <a:off x="380175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8" name="Google Shape;628;p75"/>
            <p:cNvSpPr/>
            <p:nvPr/>
          </p:nvSpPr>
          <p:spPr>
            <a:xfrm>
              <a:off x="415566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29" name="Google Shape;629;p75"/>
            <p:cNvSpPr/>
            <p:nvPr/>
          </p:nvSpPr>
          <p:spPr>
            <a:xfrm>
              <a:off x="450956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0" name="Google Shape;630;p75"/>
            <p:cNvSpPr/>
            <p:nvPr/>
          </p:nvSpPr>
          <p:spPr>
            <a:xfrm>
              <a:off x="486347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1" name="Google Shape;631;p75"/>
            <p:cNvSpPr/>
            <p:nvPr/>
          </p:nvSpPr>
          <p:spPr>
            <a:xfrm>
              <a:off x="521737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2" name="Google Shape;632;p75"/>
            <p:cNvSpPr/>
            <p:nvPr/>
          </p:nvSpPr>
          <p:spPr>
            <a:xfrm>
              <a:off x="557128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3" name="Google Shape;633;p75"/>
            <p:cNvSpPr/>
            <p:nvPr/>
          </p:nvSpPr>
          <p:spPr>
            <a:xfrm>
              <a:off x="592519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4" name="Google Shape;634;p75"/>
            <p:cNvSpPr/>
            <p:nvPr/>
          </p:nvSpPr>
          <p:spPr>
            <a:xfrm>
              <a:off x="627909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5" name="Google Shape;635;p75"/>
            <p:cNvSpPr/>
            <p:nvPr/>
          </p:nvSpPr>
          <p:spPr>
            <a:xfrm>
              <a:off x="663300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6" name="Google Shape;636;p75"/>
            <p:cNvSpPr/>
            <p:nvPr/>
          </p:nvSpPr>
          <p:spPr>
            <a:xfrm>
              <a:off x="698690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7" name="Google Shape;637;p75"/>
            <p:cNvSpPr/>
            <p:nvPr/>
          </p:nvSpPr>
          <p:spPr>
            <a:xfrm>
              <a:off x="734081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8" name="Google Shape;638;p75"/>
            <p:cNvSpPr/>
            <p:nvPr/>
          </p:nvSpPr>
          <p:spPr>
            <a:xfrm>
              <a:off x="769472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39" name="Google Shape;639;p75"/>
            <p:cNvSpPr/>
            <p:nvPr/>
          </p:nvSpPr>
          <p:spPr>
            <a:xfrm>
              <a:off x="804862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0" name="Google Shape;640;p75"/>
            <p:cNvSpPr/>
            <p:nvPr/>
          </p:nvSpPr>
          <p:spPr>
            <a:xfrm>
              <a:off x="840253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1" name="Google Shape;641;p75"/>
            <p:cNvSpPr/>
            <p:nvPr/>
          </p:nvSpPr>
          <p:spPr>
            <a:xfrm>
              <a:off x="875643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2" name="Google Shape;642;p75"/>
            <p:cNvSpPr/>
            <p:nvPr/>
          </p:nvSpPr>
          <p:spPr>
            <a:xfrm>
              <a:off x="911034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3" name="Google Shape;643;p75"/>
            <p:cNvSpPr/>
            <p:nvPr/>
          </p:nvSpPr>
          <p:spPr>
            <a:xfrm>
              <a:off x="946425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4" name="Google Shape;644;p75"/>
            <p:cNvSpPr/>
            <p:nvPr/>
          </p:nvSpPr>
          <p:spPr>
            <a:xfrm>
              <a:off x="981815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5" name="Google Shape;645;p75"/>
            <p:cNvSpPr/>
            <p:nvPr/>
          </p:nvSpPr>
          <p:spPr>
            <a:xfrm>
              <a:off x="1017206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6" name="Google Shape;646;p75"/>
            <p:cNvSpPr/>
            <p:nvPr/>
          </p:nvSpPr>
          <p:spPr>
            <a:xfrm>
              <a:off x="1052596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7" name="Google Shape;647;p75"/>
            <p:cNvSpPr/>
            <p:nvPr/>
          </p:nvSpPr>
          <p:spPr>
            <a:xfrm>
              <a:off x="10879862"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8" name="Google Shape;648;p75"/>
            <p:cNvSpPr/>
            <p:nvPr/>
          </p:nvSpPr>
          <p:spPr>
            <a:xfrm>
              <a:off x="-9121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49" name="Google Shape;649;p75"/>
            <p:cNvSpPr/>
            <p:nvPr/>
          </p:nvSpPr>
          <p:spPr>
            <a:xfrm>
              <a:off x="26269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0" name="Google Shape;650;p75"/>
            <p:cNvSpPr/>
            <p:nvPr/>
          </p:nvSpPr>
          <p:spPr>
            <a:xfrm>
              <a:off x="61660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1" name="Google Shape;651;p75"/>
            <p:cNvSpPr/>
            <p:nvPr/>
          </p:nvSpPr>
          <p:spPr>
            <a:xfrm>
              <a:off x="97050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2" name="Google Shape;652;p75"/>
            <p:cNvSpPr/>
            <p:nvPr/>
          </p:nvSpPr>
          <p:spPr>
            <a:xfrm>
              <a:off x="132441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3" name="Google Shape;653;p75"/>
            <p:cNvSpPr/>
            <p:nvPr/>
          </p:nvSpPr>
          <p:spPr>
            <a:xfrm>
              <a:off x="167831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4" name="Google Shape;654;p75"/>
            <p:cNvSpPr/>
            <p:nvPr/>
          </p:nvSpPr>
          <p:spPr>
            <a:xfrm>
              <a:off x="203222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5" name="Google Shape;655;p75"/>
            <p:cNvSpPr/>
            <p:nvPr/>
          </p:nvSpPr>
          <p:spPr>
            <a:xfrm>
              <a:off x="238613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6" name="Google Shape;656;p75"/>
            <p:cNvSpPr/>
            <p:nvPr/>
          </p:nvSpPr>
          <p:spPr>
            <a:xfrm>
              <a:off x="274003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7" name="Google Shape;657;p75"/>
            <p:cNvSpPr/>
            <p:nvPr/>
          </p:nvSpPr>
          <p:spPr>
            <a:xfrm>
              <a:off x="309394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8" name="Google Shape;658;p75"/>
            <p:cNvSpPr/>
            <p:nvPr/>
          </p:nvSpPr>
          <p:spPr>
            <a:xfrm>
              <a:off x="344784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59" name="Google Shape;659;p75"/>
            <p:cNvSpPr/>
            <p:nvPr/>
          </p:nvSpPr>
          <p:spPr>
            <a:xfrm>
              <a:off x="380175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0" name="Google Shape;660;p75"/>
            <p:cNvSpPr/>
            <p:nvPr/>
          </p:nvSpPr>
          <p:spPr>
            <a:xfrm>
              <a:off x="415566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1" name="Google Shape;661;p75"/>
            <p:cNvSpPr/>
            <p:nvPr/>
          </p:nvSpPr>
          <p:spPr>
            <a:xfrm>
              <a:off x="450956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2" name="Google Shape;662;p75"/>
            <p:cNvSpPr/>
            <p:nvPr/>
          </p:nvSpPr>
          <p:spPr>
            <a:xfrm>
              <a:off x="486347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3" name="Google Shape;663;p75"/>
            <p:cNvSpPr/>
            <p:nvPr/>
          </p:nvSpPr>
          <p:spPr>
            <a:xfrm>
              <a:off x="521737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4" name="Google Shape;664;p75"/>
            <p:cNvSpPr/>
            <p:nvPr/>
          </p:nvSpPr>
          <p:spPr>
            <a:xfrm>
              <a:off x="557128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5" name="Google Shape;665;p75"/>
            <p:cNvSpPr/>
            <p:nvPr/>
          </p:nvSpPr>
          <p:spPr>
            <a:xfrm>
              <a:off x="592519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6" name="Google Shape;666;p75"/>
            <p:cNvSpPr/>
            <p:nvPr/>
          </p:nvSpPr>
          <p:spPr>
            <a:xfrm>
              <a:off x="627909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7" name="Google Shape;667;p75"/>
            <p:cNvSpPr/>
            <p:nvPr/>
          </p:nvSpPr>
          <p:spPr>
            <a:xfrm>
              <a:off x="663300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8" name="Google Shape;668;p75"/>
            <p:cNvSpPr/>
            <p:nvPr/>
          </p:nvSpPr>
          <p:spPr>
            <a:xfrm>
              <a:off x="698690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69" name="Google Shape;669;p75"/>
            <p:cNvSpPr/>
            <p:nvPr/>
          </p:nvSpPr>
          <p:spPr>
            <a:xfrm>
              <a:off x="734081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0" name="Google Shape;670;p75"/>
            <p:cNvSpPr/>
            <p:nvPr/>
          </p:nvSpPr>
          <p:spPr>
            <a:xfrm>
              <a:off x="769472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1" name="Google Shape;671;p75"/>
            <p:cNvSpPr/>
            <p:nvPr/>
          </p:nvSpPr>
          <p:spPr>
            <a:xfrm>
              <a:off x="804862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2" name="Google Shape;672;p75"/>
            <p:cNvSpPr/>
            <p:nvPr/>
          </p:nvSpPr>
          <p:spPr>
            <a:xfrm>
              <a:off x="840253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3" name="Google Shape;673;p75"/>
            <p:cNvSpPr/>
            <p:nvPr/>
          </p:nvSpPr>
          <p:spPr>
            <a:xfrm>
              <a:off x="875643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4" name="Google Shape;674;p75"/>
            <p:cNvSpPr/>
            <p:nvPr/>
          </p:nvSpPr>
          <p:spPr>
            <a:xfrm>
              <a:off x="911034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5" name="Google Shape;675;p75"/>
            <p:cNvSpPr/>
            <p:nvPr/>
          </p:nvSpPr>
          <p:spPr>
            <a:xfrm>
              <a:off x="946425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6" name="Google Shape;676;p75"/>
            <p:cNvSpPr/>
            <p:nvPr/>
          </p:nvSpPr>
          <p:spPr>
            <a:xfrm>
              <a:off x="981815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7" name="Google Shape;677;p75"/>
            <p:cNvSpPr/>
            <p:nvPr/>
          </p:nvSpPr>
          <p:spPr>
            <a:xfrm>
              <a:off x="1017206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8" name="Google Shape;678;p75"/>
            <p:cNvSpPr/>
            <p:nvPr/>
          </p:nvSpPr>
          <p:spPr>
            <a:xfrm>
              <a:off x="1052596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79" name="Google Shape;679;p75"/>
            <p:cNvSpPr/>
            <p:nvPr/>
          </p:nvSpPr>
          <p:spPr>
            <a:xfrm>
              <a:off x="10879862"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0" name="Google Shape;680;p75"/>
            <p:cNvSpPr/>
            <p:nvPr/>
          </p:nvSpPr>
          <p:spPr>
            <a:xfrm>
              <a:off x="-9121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1" name="Google Shape;681;p75"/>
            <p:cNvSpPr/>
            <p:nvPr/>
          </p:nvSpPr>
          <p:spPr>
            <a:xfrm>
              <a:off x="26269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2" name="Google Shape;682;p75"/>
            <p:cNvSpPr/>
            <p:nvPr/>
          </p:nvSpPr>
          <p:spPr>
            <a:xfrm>
              <a:off x="61660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3" name="Google Shape;683;p75"/>
            <p:cNvSpPr/>
            <p:nvPr/>
          </p:nvSpPr>
          <p:spPr>
            <a:xfrm>
              <a:off x="97050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4" name="Google Shape;684;p75"/>
            <p:cNvSpPr/>
            <p:nvPr/>
          </p:nvSpPr>
          <p:spPr>
            <a:xfrm>
              <a:off x="132441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5" name="Google Shape;685;p75"/>
            <p:cNvSpPr/>
            <p:nvPr/>
          </p:nvSpPr>
          <p:spPr>
            <a:xfrm>
              <a:off x="167831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6" name="Google Shape;686;p75"/>
            <p:cNvSpPr/>
            <p:nvPr/>
          </p:nvSpPr>
          <p:spPr>
            <a:xfrm>
              <a:off x="203222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7" name="Google Shape;687;p75"/>
            <p:cNvSpPr/>
            <p:nvPr/>
          </p:nvSpPr>
          <p:spPr>
            <a:xfrm>
              <a:off x="238613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8" name="Google Shape;688;p75"/>
            <p:cNvSpPr/>
            <p:nvPr/>
          </p:nvSpPr>
          <p:spPr>
            <a:xfrm>
              <a:off x="274003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89" name="Google Shape;689;p75"/>
            <p:cNvSpPr/>
            <p:nvPr/>
          </p:nvSpPr>
          <p:spPr>
            <a:xfrm>
              <a:off x="309394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0" name="Google Shape;690;p75"/>
            <p:cNvSpPr/>
            <p:nvPr/>
          </p:nvSpPr>
          <p:spPr>
            <a:xfrm>
              <a:off x="344784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1" name="Google Shape;691;p75"/>
            <p:cNvSpPr/>
            <p:nvPr/>
          </p:nvSpPr>
          <p:spPr>
            <a:xfrm>
              <a:off x="380175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2" name="Google Shape;692;p75"/>
            <p:cNvSpPr/>
            <p:nvPr/>
          </p:nvSpPr>
          <p:spPr>
            <a:xfrm>
              <a:off x="415566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3" name="Google Shape;693;p75"/>
            <p:cNvSpPr/>
            <p:nvPr/>
          </p:nvSpPr>
          <p:spPr>
            <a:xfrm>
              <a:off x="450956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4" name="Google Shape;694;p75"/>
            <p:cNvSpPr/>
            <p:nvPr/>
          </p:nvSpPr>
          <p:spPr>
            <a:xfrm>
              <a:off x="486347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5" name="Google Shape;695;p75"/>
            <p:cNvSpPr/>
            <p:nvPr/>
          </p:nvSpPr>
          <p:spPr>
            <a:xfrm>
              <a:off x="521737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6" name="Google Shape;696;p75"/>
            <p:cNvSpPr/>
            <p:nvPr/>
          </p:nvSpPr>
          <p:spPr>
            <a:xfrm>
              <a:off x="557128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7" name="Google Shape;697;p75"/>
            <p:cNvSpPr/>
            <p:nvPr/>
          </p:nvSpPr>
          <p:spPr>
            <a:xfrm>
              <a:off x="592519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8" name="Google Shape;698;p75"/>
            <p:cNvSpPr/>
            <p:nvPr/>
          </p:nvSpPr>
          <p:spPr>
            <a:xfrm>
              <a:off x="627909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699" name="Google Shape;699;p75"/>
            <p:cNvSpPr/>
            <p:nvPr/>
          </p:nvSpPr>
          <p:spPr>
            <a:xfrm>
              <a:off x="663300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0" name="Google Shape;700;p75"/>
            <p:cNvSpPr/>
            <p:nvPr/>
          </p:nvSpPr>
          <p:spPr>
            <a:xfrm>
              <a:off x="698690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1" name="Google Shape;701;p75"/>
            <p:cNvSpPr/>
            <p:nvPr/>
          </p:nvSpPr>
          <p:spPr>
            <a:xfrm>
              <a:off x="734081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2" name="Google Shape;702;p75"/>
            <p:cNvSpPr/>
            <p:nvPr/>
          </p:nvSpPr>
          <p:spPr>
            <a:xfrm>
              <a:off x="769472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3" name="Google Shape;703;p75"/>
            <p:cNvSpPr/>
            <p:nvPr/>
          </p:nvSpPr>
          <p:spPr>
            <a:xfrm>
              <a:off x="804862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4" name="Google Shape;704;p75"/>
            <p:cNvSpPr/>
            <p:nvPr/>
          </p:nvSpPr>
          <p:spPr>
            <a:xfrm>
              <a:off x="840253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5" name="Google Shape;705;p75"/>
            <p:cNvSpPr/>
            <p:nvPr/>
          </p:nvSpPr>
          <p:spPr>
            <a:xfrm>
              <a:off x="875643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6" name="Google Shape;706;p75"/>
            <p:cNvSpPr/>
            <p:nvPr/>
          </p:nvSpPr>
          <p:spPr>
            <a:xfrm>
              <a:off x="911034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7" name="Google Shape;707;p75"/>
            <p:cNvSpPr/>
            <p:nvPr/>
          </p:nvSpPr>
          <p:spPr>
            <a:xfrm>
              <a:off x="946425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8" name="Google Shape;708;p75"/>
            <p:cNvSpPr/>
            <p:nvPr/>
          </p:nvSpPr>
          <p:spPr>
            <a:xfrm>
              <a:off x="981815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09" name="Google Shape;709;p75"/>
            <p:cNvSpPr/>
            <p:nvPr/>
          </p:nvSpPr>
          <p:spPr>
            <a:xfrm>
              <a:off x="1017206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0" name="Google Shape;710;p75"/>
            <p:cNvSpPr/>
            <p:nvPr/>
          </p:nvSpPr>
          <p:spPr>
            <a:xfrm>
              <a:off x="1052596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1" name="Google Shape;711;p75"/>
            <p:cNvSpPr/>
            <p:nvPr/>
          </p:nvSpPr>
          <p:spPr>
            <a:xfrm>
              <a:off x="10879862"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2" name="Google Shape;712;p75"/>
            <p:cNvSpPr/>
            <p:nvPr/>
          </p:nvSpPr>
          <p:spPr>
            <a:xfrm>
              <a:off x="-9121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3" name="Google Shape;713;p75"/>
            <p:cNvSpPr/>
            <p:nvPr/>
          </p:nvSpPr>
          <p:spPr>
            <a:xfrm>
              <a:off x="26269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4" name="Google Shape;714;p75"/>
            <p:cNvSpPr/>
            <p:nvPr/>
          </p:nvSpPr>
          <p:spPr>
            <a:xfrm>
              <a:off x="61660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5" name="Google Shape;715;p75"/>
            <p:cNvSpPr/>
            <p:nvPr/>
          </p:nvSpPr>
          <p:spPr>
            <a:xfrm>
              <a:off x="97050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6" name="Google Shape;716;p75"/>
            <p:cNvSpPr/>
            <p:nvPr/>
          </p:nvSpPr>
          <p:spPr>
            <a:xfrm>
              <a:off x="132441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7" name="Google Shape;717;p75"/>
            <p:cNvSpPr/>
            <p:nvPr/>
          </p:nvSpPr>
          <p:spPr>
            <a:xfrm>
              <a:off x="167831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8" name="Google Shape;718;p75"/>
            <p:cNvSpPr/>
            <p:nvPr/>
          </p:nvSpPr>
          <p:spPr>
            <a:xfrm>
              <a:off x="203222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19" name="Google Shape;719;p75"/>
            <p:cNvSpPr/>
            <p:nvPr/>
          </p:nvSpPr>
          <p:spPr>
            <a:xfrm>
              <a:off x="238613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0" name="Google Shape;720;p75"/>
            <p:cNvSpPr/>
            <p:nvPr/>
          </p:nvSpPr>
          <p:spPr>
            <a:xfrm>
              <a:off x="274003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1" name="Google Shape;721;p75"/>
            <p:cNvSpPr/>
            <p:nvPr/>
          </p:nvSpPr>
          <p:spPr>
            <a:xfrm>
              <a:off x="309394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2" name="Google Shape;722;p75"/>
            <p:cNvSpPr/>
            <p:nvPr/>
          </p:nvSpPr>
          <p:spPr>
            <a:xfrm>
              <a:off x="344784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3" name="Google Shape;723;p75"/>
            <p:cNvSpPr/>
            <p:nvPr/>
          </p:nvSpPr>
          <p:spPr>
            <a:xfrm>
              <a:off x="380175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4" name="Google Shape;724;p75"/>
            <p:cNvSpPr/>
            <p:nvPr/>
          </p:nvSpPr>
          <p:spPr>
            <a:xfrm>
              <a:off x="415566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5" name="Google Shape;725;p75"/>
            <p:cNvSpPr/>
            <p:nvPr/>
          </p:nvSpPr>
          <p:spPr>
            <a:xfrm>
              <a:off x="450956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6" name="Google Shape;726;p75"/>
            <p:cNvSpPr/>
            <p:nvPr/>
          </p:nvSpPr>
          <p:spPr>
            <a:xfrm>
              <a:off x="486347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7" name="Google Shape;727;p75"/>
            <p:cNvSpPr/>
            <p:nvPr/>
          </p:nvSpPr>
          <p:spPr>
            <a:xfrm>
              <a:off x="521737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8" name="Google Shape;728;p75"/>
            <p:cNvSpPr/>
            <p:nvPr/>
          </p:nvSpPr>
          <p:spPr>
            <a:xfrm>
              <a:off x="557128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29" name="Google Shape;729;p75"/>
            <p:cNvSpPr/>
            <p:nvPr/>
          </p:nvSpPr>
          <p:spPr>
            <a:xfrm>
              <a:off x="592519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0" name="Google Shape;730;p75"/>
            <p:cNvSpPr/>
            <p:nvPr/>
          </p:nvSpPr>
          <p:spPr>
            <a:xfrm>
              <a:off x="627909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1" name="Google Shape;731;p75"/>
            <p:cNvSpPr/>
            <p:nvPr/>
          </p:nvSpPr>
          <p:spPr>
            <a:xfrm>
              <a:off x="663300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2" name="Google Shape;732;p75"/>
            <p:cNvSpPr/>
            <p:nvPr/>
          </p:nvSpPr>
          <p:spPr>
            <a:xfrm>
              <a:off x="698690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3" name="Google Shape;733;p75"/>
            <p:cNvSpPr/>
            <p:nvPr/>
          </p:nvSpPr>
          <p:spPr>
            <a:xfrm>
              <a:off x="734081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4" name="Google Shape;734;p75"/>
            <p:cNvSpPr/>
            <p:nvPr/>
          </p:nvSpPr>
          <p:spPr>
            <a:xfrm>
              <a:off x="769472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5" name="Google Shape;735;p75"/>
            <p:cNvSpPr/>
            <p:nvPr/>
          </p:nvSpPr>
          <p:spPr>
            <a:xfrm>
              <a:off x="804862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6" name="Google Shape;736;p75"/>
            <p:cNvSpPr/>
            <p:nvPr/>
          </p:nvSpPr>
          <p:spPr>
            <a:xfrm>
              <a:off x="840253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7" name="Google Shape;737;p75"/>
            <p:cNvSpPr/>
            <p:nvPr/>
          </p:nvSpPr>
          <p:spPr>
            <a:xfrm>
              <a:off x="875643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8" name="Google Shape;738;p75"/>
            <p:cNvSpPr/>
            <p:nvPr/>
          </p:nvSpPr>
          <p:spPr>
            <a:xfrm>
              <a:off x="911034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39" name="Google Shape;739;p75"/>
            <p:cNvSpPr/>
            <p:nvPr/>
          </p:nvSpPr>
          <p:spPr>
            <a:xfrm>
              <a:off x="946425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40" name="Google Shape;740;p75"/>
            <p:cNvSpPr/>
            <p:nvPr/>
          </p:nvSpPr>
          <p:spPr>
            <a:xfrm>
              <a:off x="981815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41" name="Google Shape;741;p75"/>
            <p:cNvSpPr/>
            <p:nvPr/>
          </p:nvSpPr>
          <p:spPr>
            <a:xfrm>
              <a:off x="1017206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42" name="Google Shape;742;p75"/>
            <p:cNvSpPr/>
            <p:nvPr/>
          </p:nvSpPr>
          <p:spPr>
            <a:xfrm>
              <a:off x="1052596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43" name="Google Shape;743;p75"/>
            <p:cNvSpPr/>
            <p:nvPr/>
          </p:nvSpPr>
          <p:spPr>
            <a:xfrm>
              <a:off x="10879862"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44" name="Google Shape;744;p75"/>
            <p:cNvSpPr/>
            <p:nvPr/>
          </p:nvSpPr>
          <p:spPr>
            <a:xfrm>
              <a:off x="-9121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45" name="Google Shape;745;p75"/>
            <p:cNvSpPr/>
            <p:nvPr/>
          </p:nvSpPr>
          <p:spPr>
            <a:xfrm>
              <a:off x="9912350" y="127000"/>
              <a:ext cx="400050" cy="42783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grpSp>
          <p:nvGrpSpPr>
            <p:cNvPr id="746" name="Google Shape;746;p75"/>
            <p:cNvGrpSpPr/>
            <p:nvPr/>
          </p:nvGrpSpPr>
          <p:grpSpPr>
            <a:xfrm>
              <a:off x="-664463" y="1060450"/>
              <a:ext cx="2884436" cy="4051302"/>
              <a:chOff x="-831850" y="581026"/>
              <a:chExt cx="3567113" cy="5010150"/>
            </a:xfrm>
          </p:grpSpPr>
          <p:sp>
            <p:nvSpPr>
              <p:cNvPr id="747" name="Google Shape;747;p75"/>
              <p:cNvSpPr/>
              <p:nvPr/>
            </p:nvSpPr>
            <p:spPr>
              <a:xfrm>
                <a:off x="-831850" y="2471738"/>
                <a:ext cx="3567113" cy="3119438"/>
              </a:xfrm>
              <a:custGeom>
                <a:rect b="b" l="l" r="r" t="t"/>
                <a:pathLst>
                  <a:path extrusionOk="0" h="406" w="464">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48" name="Google Shape;748;p75"/>
              <p:cNvSpPr/>
              <p:nvPr/>
            </p:nvSpPr>
            <p:spPr>
              <a:xfrm>
                <a:off x="490538" y="3262313"/>
                <a:ext cx="914400" cy="1590675"/>
              </a:xfrm>
              <a:custGeom>
                <a:rect b="b" l="l" r="r" t="t"/>
                <a:pathLst>
                  <a:path extrusionOk="0" h="207" w="119">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sp>
            <p:nvSpPr>
              <p:cNvPr id="749" name="Google Shape;749;p75"/>
              <p:cNvSpPr/>
              <p:nvPr/>
            </p:nvSpPr>
            <p:spPr>
              <a:xfrm>
                <a:off x="-239713" y="581026"/>
                <a:ext cx="2382838" cy="1958975"/>
              </a:xfrm>
              <a:custGeom>
                <a:rect b="b" l="l" r="r" t="t"/>
                <a:pathLst>
                  <a:path extrusionOk="0" h="255" w="31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80">
                  <a:solidFill>
                    <a:schemeClr val="lt1"/>
                  </a:solidFill>
                  <a:latin typeface="Arial"/>
                  <a:ea typeface="Arial"/>
                  <a:cs typeface="Arial"/>
                  <a:sym typeface="Arial"/>
                </a:endParaRPr>
              </a:p>
            </p:txBody>
          </p:sp>
        </p:grpSp>
        <p:sp>
          <p:nvSpPr>
            <p:cNvPr id="750" name="Google Shape;750;p75"/>
            <p:cNvSpPr/>
            <p:nvPr/>
          </p:nvSpPr>
          <p:spPr>
            <a:xfrm>
              <a:off x="-1327308"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751" name="Google Shape;751;p75"/>
            <p:cNvSpPr/>
            <p:nvPr/>
          </p:nvSpPr>
          <p:spPr>
            <a:xfrm>
              <a:off x="10973671"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752" name="Google Shape;752;p75"/>
            <p:cNvSpPr/>
            <p:nvPr/>
          </p:nvSpPr>
          <p:spPr>
            <a:xfrm rot="-5400000">
              <a:off x="5129275" y="-5934192"/>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753" name="Google Shape;753;p75"/>
            <p:cNvSpPr/>
            <p:nvPr/>
          </p:nvSpPr>
          <p:spPr>
            <a:xfrm rot="-5400000">
              <a:off x="5129270" y="643723"/>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grpSp>
      <p:sp>
        <p:nvSpPr>
          <p:cNvPr id="754" name="Google Shape;754;p75"/>
          <p:cNvSpPr txBox="1"/>
          <p:nvPr>
            <p:ph type="title"/>
          </p:nvPr>
        </p:nvSpPr>
        <p:spPr>
          <a:xfrm>
            <a:off x="2862072" y="3767329"/>
            <a:ext cx="7461504" cy="5909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88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 name="Google Shape;755;p75"/>
          <p:cNvSpPr txBox="1"/>
          <p:nvPr>
            <p:ph idx="1" type="body"/>
          </p:nvPr>
        </p:nvSpPr>
        <p:spPr>
          <a:xfrm>
            <a:off x="2862072" y="4361689"/>
            <a:ext cx="7461504"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756" name="Shape 756"/>
        <p:cNvGrpSpPr/>
        <p:nvPr/>
      </p:nvGrpSpPr>
      <p:grpSpPr>
        <a:xfrm>
          <a:off x="0" y="0"/>
          <a:ext cx="0" cy="0"/>
          <a:chOff x="0" y="0"/>
          <a:chExt cx="0" cy="0"/>
        </a:xfrm>
      </p:grpSpPr>
      <p:sp>
        <p:nvSpPr>
          <p:cNvPr id="757" name="Google Shape;757;p76"/>
          <p:cNvSpPr/>
          <p:nvPr/>
        </p:nvSpPr>
        <p:spPr>
          <a:xfrm>
            <a:off x="9859926" y="5721964"/>
            <a:ext cx="1006548" cy="3173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58" name="Shape 758"/>
        <p:cNvGrpSpPr/>
        <p:nvPr/>
      </p:nvGrpSpPr>
      <p:grpSpPr>
        <a:xfrm>
          <a:off x="0" y="0"/>
          <a:ext cx="0" cy="0"/>
          <a:chOff x="0" y="0"/>
          <a:chExt cx="0" cy="0"/>
        </a:xfrm>
      </p:grpSpPr>
      <p:sp>
        <p:nvSpPr>
          <p:cNvPr id="759" name="Google Shape;759;p77"/>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type="titleOnly">
  <p:cSld name="TITLE_ONLY">
    <p:spTree>
      <p:nvGrpSpPr>
        <p:cNvPr id="760" name="Shape 760"/>
        <p:cNvGrpSpPr/>
        <p:nvPr/>
      </p:nvGrpSpPr>
      <p:grpSpPr>
        <a:xfrm>
          <a:off x="0" y="0"/>
          <a:ext cx="0" cy="0"/>
          <a:chOff x="0" y="0"/>
          <a:chExt cx="0" cy="0"/>
        </a:xfrm>
      </p:grpSpPr>
      <p:sp>
        <p:nvSpPr>
          <p:cNvPr id="761" name="Google Shape;761;p78"/>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80">
              <a:solidFill>
                <a:schemeClr val="lt1"/>
              </a:solidFill>
              <a:latin typeface="Arial"/>
              <a:ea typeface="Arial"/>
              <a:cs typeface="Arial"/>
              <a:sym typeface="Arial"/>
            </a:endParaRPr>
          </a:p>
        </p:txBody>
      </p:sp>
      <p:sp>
        <p:nvSpPr>
          <p:cNvPr id="762" name="Google Shape;762;p78"/>
          <p:cNvSpPr txBox="1"/>
          <p:nvPr>
            <p:ph type="title"/>
          </p:nvPr>
        </p:nvSpPr>
        <p:spPr>
          <a:xfrm>
            <a:off x="498348" y="5169473"/>
            <a:ext cx="9976104" cy="53553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763" name="Shape 763"/>
        <p:cNvGrpSpPr/>
        <p:nvPr/>
      </p:nvGrpSpPr>
      <p:grpSpPr>
        <a:xfrm>
          <a:off x="0" y="0"/>
          <a:ext cx="0" cy="0"/>
          <a:chOff x="0" y="0"/>
          <a:chExt cx="0" cy="0"/>
        </a:xfrm>
      </p:grpSpPr>
      <p:pic>
        <p:nvPicPr>
          <p:cNvPr descr="A close up of an object&#10;&#10;Description automatically generated" id="764" name="Google Shape;764;p79"/>
          <p:cNvPicPr preferRelativeResize="0"/>
          <p:nvPr/>
        </p:nvPicPr>
        <p:blipFill rotWithShape="1">
          <a:blip r:embed="rId2">
            <a:alphaModFix/>
          </a:blip>
          <a:srcRect b="0" l="21972" r="35602" t="57574"/>
          <a:stretch/>
        </p:blipFill>
        <p:spPr>
          <a:xfrm>
            <a:off x="0" y="0"/>
            <a:ext cx="10972800" cy="6172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39" name="Shape 39"/>
        <p:cNvGrpSpPr/>
        <p:nvPr/>
      </p:nvGrpSpPr>
      <p:grpSpPr>
        <a:xfrm>
          <a:off x="0" y="0"/>
          <a:ext cx="0" cy="0"/>
          <a:chOff x="0" y="0"/>
          <a:chExt cx="0" cy="0"/>
        </a:xfrm>
      </p:grpSpPr>
      <p:sp>
        <p:nvSpPr>
          <p:cNvPr id="40" name="Google Shape;40;p2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9"/>
          <p:cNvSpPr txBox="1"/>
          <p:nvPr>
            <p:ph idx="1" type="body"/>
          </p:nvPr>
        </p:nvSpPr>
        <p:spPr>
          <a:xfrm>
            <a:off x="512064" y="2103035"/>
            <a:ext cx="9948672" cy="369375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algn="l">
              <a:lnSpc>
                <a:spcPct val="90000"/>
              </a:lnSpc>
              <a:spcBef>
                <a:spcPts val="900"/>
              </a:spcBef>
              <a:spcAft>
                <a:spcPts val="0"/>
              </a:spcAft>
              <a:buClr>
                <a:schemeClr val="dk1"/>
              </a:buClr>
              <a:buSzPts val="1600"/>
              <a:buFont typeface="Trebuchet MS"/>
              <a:buNone/>
              <a:defRPr sz="1600">
                <a:solidFill>
                  <a:schemeClr val="dk2"/>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2" name="Google Shape;42;p29"/>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3" name="Google Shape;43;p29"/>
          <p:cNvSpPr/>
          <p:nvPr/>
        </p:nvSpPr>
        <p:spPr>
          <a:xfrm>
            <a:off x="9868093" y="5829880"/>
            <a:ext cx="1104707" cy="3423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4" name="Shape 44"/>
        <p:cNvGrpSpPr/>
        <p:nvPr/>
      </p:nvGrpSpPr>
      <p:grpSpPr>
        <a:xfrm>
          <a:off x="0" y="0"/>
          <a:ext cx="0" cy="0"/>
          <a:chOff x="0" y="0"/>
          <a:chExt cx="0" cy="0"/>
        </a:xfrm>
      </p:grpSpPr>
      <p:sp>
        <p:nvSpPr>
          <p:cNvPr id="45" name="Google Shape;45;p30"/>
          <p:cNvSpPr txBox="1"/>
          <p:nvPr>
            <p:ph type="title"/>
          </p:nvPr>
        </p:nvSpPr>
        <p:spPr>
          <a:xfrm>
            <a:off x="519232" y="1798590"/>
            <a:ext cx="4204402"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0"/>
          <p:cNvSpPr txBox="1"/>
          <p:nvPr>
            <p:ph idx="1" type="body"/>
          </p:nvPr>
        </p:nvSpPr>
        <p:spPr>
          <a:xfrm>
            <a:off x="519231" y="3071579"/>
            <a:ext cx="4192841"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7" name="Google Shape;47;p30"/>
          <p:cNvSpPr txBox="1"/>
          <p:nvPr>
            <p:ph idx="2" type="body"/>
          </p:nvPr>
        </p:nvSpPr>
        <p:spPr>
          <a:xfrm>
            <a:off x="519232" y="2348397"/>
            <a:ext cx="4204402"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8" name="Google Shape;48;p30"/>
          <p:cNvSpPr/>
          <p:nvPr/>
        </p:nvSpPr>
        <p:spPr>
          <a:xfrm>
            <a:off x="9636012" y="5699915"/>
            <a:ext cx="1336788"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9" name="Shape 49"/>
        <p:cNvGrpSpPr/>
        <p:nvPr/>
      </p:nvGrpSpPr>
      <p:grpSpPr>
        <a:xfrm>
          <a:off x="0" y="0"/>
          <a:ext cx="0" cy="0"/>
          <a:chOff x="0" y="0"/>
          <a:chExt cx="0" cy="0"/>
        </a:xfrm>
      </p:grpSpPr>
      <p:pic>
        <p:nvPicPr>
          <p:cNvPr id="50" name="Google Shape;50;p31"/>
          <p:cNvPicPr preferRelativeResize="0"/>
          <p:nvPr/>
        </p:nvPicPr>
        <p:blipFill rotWithShape="1">
          <a:blip r:embed="rId2">
            <a:alphaModFix/>
          </a:blip>
          <a:srcRect b="-2" l="0" r="0" t="0"/>
          <a:stretch/>
        </p:blipFill>
        <p:spPr>
          <a:xfrm>
            <a:off x="0" y="1"/>
            <a:ext cx="3583957" cy="6172198"/>
          </a:xfrm>
          <a:prstGeom prst="rect">
            <a:avLst/>
          </a:prstGeom>
          <a:noFill/>
          <a:ln>
            <a:noFill/>
          </a:ln>
        </p:spPr>
      </p:pic>
      <p:cxnSp>
        <p:nvCxnSpPr>
          <p:cNvPr id="51" name="Google Shape;51;p31"/>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52" name="Google Shape;52;p31"/>
          <p:cNvSpPr txBox="1"/>
          <p:nvPr>
            <p:ph type="title"/>
          </p:nvPr>
        </p:nvSpPr>
        <p:spPr>
          <a:xfrm>
            <a:off x="441881" y="2381806"/>
            <a:ext cx="2700194" cy="140858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3" name="Shape 53"/>
        <p:cNvGrpSpPr/>
        <p:nvPr/>
      </p:nvGrpSpPr>
      <p:grpSpPr>
        <a:xfrm>
          <a:off x="0" y="0"/>
          <a:ext cx="0" cy="0"/>
          <a:chOff x="0" y="0"/>
          <a:chExt cx="0" cy="0"/>
        </a:xfrm>
      </p:grpSpPr>
      <p:sp>
        <p:nvSpPr>
          <p:cNvPr id="54" name="Google Shape;54;p32"/>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 name="Google Shape;55;p32"/>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3.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11" Type="http://schemas.openxmlformats.org/officeDocument/2006/relationships/slideLayout" Target="../slideLayouts/slideLayout26.xml"/><Relationship Id="rId22" Type="http://schemas.openxmlformats.org/officeDocument/2006/relationships/theme" Target="../theme/theme2.xml"/><Relationship Id="rId10" Type="http://schemas.openxmlformats.org/officeDocument/2006/relationships/slideLayout" Target="../slideLayouts/slideLayout25.xml"/><Relationship Id="rId21" Type="http://schemas.openxmlformats.org/officeDocument/2006/relationships/slideLayout" Target="../slideLayouts/slideLayout36.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3.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19" Type="http://schemas.openxmlformats.org/officeDocument/2006/relationships/slideLayout" Target="../slideLayouts/slideLayout34.xml"/><Relationship Id="rId6" Type="http://schemas.openxmlformats.org/officeDocument/2006/relationships/slideLayout" Target="../slideLayouts/slideLayout21.xml"/><Relationship Id="rId18" Type="http://schemas.openxmlformats.org/officeDocument/2006/relationships/slideLayout" Target="../slideLayouts/slideLayout3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3.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6" Type="http://schemas.openxmlformats.org/officeDocument/2006/relationships/slideLayout" Target="../slideLayouts/slideLayout41.xml"/><Relationship Id="rId18" Type="http://schemas.openxmlformats.org/officeDocument/2006/relationships/slideLayout" Target="../slideLayouts/slideLayout53.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 name="Shape 11"/>
        <p:cNvGrpSpPr/>
        <p:nvPr/>
      </p:nvGrpSpPr>
      <p:grpSpPr>
        <a:xfrm>
          <a:off x="0" y="0"/>
          <a:ext cx="0" cy="0"/>
          <a:chOff x="0" y="0"/>
          <a:chExt cx="0" cy="0"/>
        </a:xfrm>
      </p:grpSpPr>
      <p:sp>
        <p:nvSpPr>
          <p:cNvPr id="12" name="Google Shape;12;p23"/>
          <p:cNvSpPr txBox="1"/>
          <p:nvPr>
            <p:ph type="title"/>
          </p:nvPr>
        </p:nvSpPr>
        <p:spPr>
          <a:xfrm>
            <a:off x="499743" y="729732"/>
            <a:ext cx="9973315" cy="59093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1" i="0" sz="36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13" name="Google Shape;13;p23"/>
          <p:cNvSpPr txBox="1"/>
          <p:nvPr>
            <p:ph idx="1" type="body"/>
          </p:nvPr>
        </p:nvSpPr>
        <p:spPr>
          <a:xfrm>
            <a:off x="517402" y="2002368"/>
            <a:ext cx="9948931" cy="37342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chemeClr val="dk2"/>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14" name="Google Shape;14;p23"/>
          <p:cNvSpPr txBox="1"/>
          <p:nvPr/>
        </p:nvSpPr>
        <p:spPr>
          <a:xfrm>
            <a:off x="9749165" y="5857880"/>
            <a:ext cx="321027"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23"/>
          <p:cNvPicPr preferRelativeResize="0"/>
          <p:nvPr/>
        </p:nvPicPr>
        <p:blipFill rotWithShape="1">
          <a:blip r:embed="rId1">
            <a:alphaModFix/>
          </a:blip>
          <a:srcRect b="0" l="0" r="0" t="0"/>
          <a:stretch/>
        </p:blipFill>
        <p:spPr>
          <a:xfrm>
            <a:off x="10288289" y="5814736"/>
            <a:ext cx="475887" cy="2379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40"/>
          <p:cNvSpPr txBox="1"/>
          <p:nvPr>
            <p:ph type="title"/>
          </p:nvPr>
        </p:nvSpPr>
        <p:spPr>
          <a:xfrm>
            <a:off x="499744" y="521209"/>
            <a:ext cx="9973315" cy="59093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83" name="Google Shape;83;p40"/>
          <p:cNvSpPr txBox="1"/>
          <p:nvPr>
            <p:ph idx="1" type="body"/>
          </p:nvPr>
        </p:nvSpPr>
        <p:spPr>
          <a:xfrm>
            <a:off x="517402" y="1607724"/>
            <a:ext cx="9948931" cy="41288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60"/>
              </a:spcBef>
              <a:spcAft>
                <a:spcPts val="0"/>
              </a:spcAft>
              <a:buClr>
                <a:schemeClr val="dk1"/>
              </a:buClr>
              <a:buSzPts val="1440"/>
              <a:buFont typeface="Trebuchet MS"/>
              <a:buNone/>
              <a:defRPr b="0" i="0" sz="1440" u="none" cap="none" strike="noStrike">
                <a:solidFill>
                  <a:schemeClr val="accent4"/>
                </a:solidFill>
                <a:latin typeface="Trebuchet MS"/>
                <a:ea typeface="Trebuchet MS"/>
                <a:cs typeface="Trebuchet MS"/>
                <a:sym typeface="Trebuchet MS"/>
              </a:defRPr>
            </a:lvl1pPr>
            <a:lvl2pPr indent="-228600" lvl="1" marL="914400" marR="0" rtl="0" algn="l">
              <a:lnSpc>
                <a:spcPct val="90000"/>
              </a:lnSpc>
              <a:spcBef>
                <a:spcPts val="360"/>
              </a:spcBef>
              <a:spcAft>
                <a:spcPts val="0"/>
              </a:spcAft>
              <a:buClr>
                <a:schemeClr val="dk1"/>
              </a:buClr>
              <a:buSzPts val="1200"/>
              <a:buFont typeface="Trebuchet MS"/>
              <a:buNone/>
              <a:defRPr b="0" i="0" sz="1200" u="none" cap="none" strike="noStrike">
                <a:solidFill>
                  <a:schemeClr val="accent4"/>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100"/>
              <a:buFont typeface="Trebuchet MS"/>
              <a:buNone/>
              <a:defRPr b="0" i="0" sz="1100" u="none" cap="none" strike="noStrike">
                <a:solidFill>
                  <a:schemeClr val="accent4"/>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84" name="Google Shape;84;p40"/>
          <p:cNvSpPr txBox="1"/>
          <p:nvPr/>
        </p:nvSpPr>
        <p:spPr>
          <a:xfrm>
            <a:off x="9749166" y="5875678"/>
            <a:ext cx="321027" cy="1108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720" cap="none">
                <a:solidFill>
                  <a:schemeClr val="accent5"/>
                </a:solidFill>
                <a:latin typeface="Trebuchet MS"/>
                <a:ea typeface="Trebuchet MS"/>
                <a:cs typeface="Trebuchet MS"/>
                <a:sym typeface="Trebuchet MS"/>
              </a:rPr>
              <a:t>‹#›</a:t>
            </a:fld>
            <a:r>
              <a:rPr lang="en-US" sz="720" cap="none">
                <a:solidFill>
                  <a:schemeClr val="accent5"/>
                </a:solidFill>
                <a:latin typeface="Trebuchet MS"/>
                <a:ea typeface="Trebuchet MS"/>
                <a:cs typeface="Trebuchet MS"/>
                <a:sym typeface="Trebuchet MS"/>
              </a:rPr>
              <a:t> </a:t>
            </a:r>
            <a:endParaRPr sz="720" cap="none">
              <a:solidFill>
                <a:schemeClr val="accent5"/>
              </a:solidFill>
              <a:latin typeface="Trebuchet MS"/>
              <a:ea typeface="Trebuchet MS"/>
              <a:cs typeface="Trebuchet MS"/>
              <a:sym typeface="Trebuchet MS"/>
            </a:endParaRPr>
          </a:p>
        </p:txBody>
      </p:sp>
      <p:pic>
        <p:nvPicPr>
          <p:cNvPr id="85" name="Google Shape;85;p40"/>
          <p:cNvPicPr preferRelativeResize="0"/>
          <p:nvPr/>
        </p:nvPicPr>
        <p:blipFill rotWithShape="1">
          <a:blip r:embed="rId1">
            <a:alphaModFix/>
          </a:blip>
          <a:srcRect b="0" l="0" r="0" t="0"/>
          <a:stretch/>
        </p:blipFill>
        <p:spPr>
          <a:xfrm>
            <a:off x="10288290" y="5814736"/>
            <a:ext cx="475887" cy="2379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61"/>
          <p:cNvSpPr txBox="1"/>
          <p:nvPr>
            <p:ph type="title"/>
          </p:nvPr>
        </p:nvSpPr>
        <p:spPr>
          <a:xfrm>
            <a:off x="499744" y="521209"/>
            <a:ext cx="9973315" cy="59093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430" name="Google Shape;430;p61"/>
          <p:cNvSpPr txBox="1"/>
          <p:nvPr>
            <p:ph idx="1" type="body"/>
          </p:nvPr>
        </p:nvSpPr>
        <p:spPr>
          <a:xfrm>
            <a:off x="517402" y="2002369"/>
            <a:ext cx="9948931" cy="37342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440"/>
              <a:buFont typeface="Trebuchet MS"/>
              <a:buNone/>
              <a:defRPr b="0" i="0" sz="1440" u="none" cap="none" strike="noStrike">
                <a:solidFill>
                  <a:schemeClr val="accent4"/>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200"/>
              <a:buFont typeface="Trebuchet MS"/>
              <a:buNone/>
              <a:defRPr b="0" i="0" sz="1200" u="none" cap="none" strike="noStrike">
                <a:solidFill>
                  <a:schemeClr val="accent4"/>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100"/>
              <a:buFont typeface="Trebuchet MS"/>
              <a:buNone/>
              <a:defRPr b="0" i="0" sz="1100" u="none" cap="none" strike="noStrike">
                <a:solidFill>
                  <a:schemeClr val="accent4"/>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431" name="Google Shape;431;p61"/>
          <p:cNvSpPr txBox="1"/>
          <p:nvPr/>
        </p:nvSpPr>
        <p:spPr>
          <a:xfrm>
            <a:off x="9749166" y="5875678"/>
            <a:ext cx="321027" cy="1108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fld id="{00000000-1234-1234-1234-123412341234}" type="slidenum">
              <a:rPr lang="en-US" sz="720" cap="none">
                <a:solidFill>
                  <a:schemeClr val="accent5"/>
                </a:solidFill>
                <a:latin typeface="Trebuchet MS"/>
                <a:ea typeface="Trebuchet MS"/>
                <a:cs typeface="Trebuchet MS"/>
                <a:sym typeface="Trebuchet MS"/>
              </a:rPr>
              <a:t>‹#›</a:t>
            </a:fld>
            <a:r>
              <a:rPr lang="en-US" sz="720" cap="none">
                <a:solidFill>
                  <a:schemeClr val="accent5"/>
                </a:solidFill>
                <a:latin typeface="Trebuchet MS"/>
                <a:ea typeface="Trebuchet MS"/>
                <a:cs typeface="Trebuchet MS"/>
                <a:sym typeface="Trebuchet MS"/>
              </a:rPr>
              <a:t> </a:t>
            </a:r>
            <a:endParaRPr sz="720" cap="none">
              <a:solidFill>
                <a:schemeClr val="accent5"/>
              </a:solidFill>
              <a:latin typeface="Trebuchet MS"/>
              <a:ea typeface="Trebuchet MS"/>
              <a:cs typeface="Trebuchet MS"/>
              <a:sym typeface="Trebuchet MS"/>
            </a:endParaRPr>
          </a:p>
        </p:txBody>
      </p:sp>
      <p:pic>
        <p:nvPicPr>
          <p:cNvPr id="432" name="Google Shape;432;p61"/>
          <p:cNvPicPr preferRelativeResize="0"/>
          <p:nvPr/>
        </p:nvPicPr>
        <p:blipFill rotWithShape="1">
          <a:blip r:embed="rId1">
            <a:alphaModFix/>
          </a:blip>
          <a:srcRect b="0" l="0" r="0" t="0"/>
          <a:stretch/>
        </p:blipFill>
        <p:spPr>
          <a:xfrm>
            <a:off x="10288290" y="5814736"/>
            <a:ext cx="475887" cy="2379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eveloper.arm.com/documentation/ddi0309/f/Introduction/Debug/Invasive-debug" TargetMode="External"/><Relationship Id="rId4" Type="http://schemas.openxmlformats.org/officeDocument/2006/relationships/hyperlink" Target="https://developer.arm.com/documentation/ddi0601/2023-03/External-Registers?lang=en" TargetMode="External"/><Relationship Id="rId5" Type="http://schemas.openxmlformats.org/officeDocument/2006/relationships/hyperlink" Target="https://developer.arm.com/documentation/ddi0487/latest/" TargetMode="External"/><Relationship Id="rId6" Type="http://schemas.openxmlformats.org/officeDocument/2006/relationships/hyperlink" Target="https://developer.arm.com/documentation/102120/010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
          <p:cNvSpPr txBox="1"/>
          <p:nvPr>
            <p:ph idx="1" type="subTitle"/>
          </p:nvPr>
        </p:nvSpPr>
        <p:spPr>
          <a:xfrm>
            <a:off x="481661" y="5353031"/>
            <a:ext cx="9526126" cy="3416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SzPts val="1800"/>
              <a:buFont typeface="Trebuchet MS"/>
              <a:buNone/>
            </a:pPr>
            <a:r>
              <a:t/>
            </a:r>
            <a:endParaRPr/>
          </a:p>
        </p:txBody>
      </p:sp>
      <p:sp>
        <p:nvSpPr>
          <p:cNvPr id="771" name="Google Shape;771;p1"/>
          <p:cNvSpPr txBox="1"/>
          <p:nvPr>
            <p:ph type="title"/>
          </p:nvPr>
        </p:nvSpPr>
        <p:spPr>
          <a:xfrm>
            <a:off x="481661" y="4405220"/>
            <a:ext cx="9568425" cy="98285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a:t>RISC-V DEBUG SECURITY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0"/>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EXAMPLE</a:t>
            </a:r>
            <a:endParaRPr/>
          </a:p>
        </p:txBody>
      </p:sp>
      <p:sp>
        <p:nvSpPr>
          <p:cNvPr id="899" name="Google Shape;899;p10"/>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a:t>ROM Dump</a:t>
            </a:r>
            <a:endParaRPr/>
          </a:p>
        </p:txBody>
      </p:sp>
      <p:sp>
        <p:nvSpPr>
          <p:cNvPr id="900" name="Google Shape;900;p10"/>
          <p:cNvSpPr txBox="1"/>
          <p:nvPr/>
        </p:nvSpPr>
        <p:spPr>
          <a:xfrm>
            <a:off x="6730078" y="2054679"/>
            <a:ext cx="3744374"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a:t>
            </a:r>
            <a:endParaRPr/>
          </a:p>
        </p:txBody>
      </p:sp>
      <p:sp>
        <p:nvSpPr>
          <p:cNvPr id="901" name="Google Shape;901;p10"/>
          <p:cNvSpPr/>
          <p:nvPr/>
        </p:nvSpPr>
        <p:spPr>
          <a:xfrm>
            <a:off x="7102670" y="2032644"/>
            <a:ext cx="1097281" cy="1252154"/>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Debug</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Module</a:t>
            </a:r>
            <a:endParaRPr/>
          </a:p>
        </p:txBody>
      </p:sp>
      <p:sp>
        <p:nvSpPr>
          <p:cNvPr id="902" name="Google Shape;902;p10"/>
          <p:cNvSpPr/>
          <p:nvPr/>
        </p:nvSpPr>
        <p:spPr>
          <a:xfrm>
            <a:off x="8725041" y="2032644"/>
            <a:ext cx="1285332" cy="1252154"/>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DMI/DTM</a:t>
            </a:r>
            <a:endParaRPr/>
          </a:p>
        </p:txBody>
      </p:sp>
      <p:cxnSp>
        <p:nvCxnSpPr>
          <p:cNvPr id="903" name="Google Shape;903;p10"/>
          <p:cNvCxnSpPr>
            <a:stCxn id="902" idx="1"/>
            <a:endCxn id="901" idx="3"/>
          </p:cNvCxnSpPr>
          <p:nvPr/>
        </p:nvCxnSpPr>
        <p:spPr>
          <a:xfrm rot="10800000">
            <a:off x="8200041" y="2658721"/>
            <a:ext cx="5250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sp>
        <p:nvSpPr>
          <p:cNvPr id="904" name="Google Shape;904;p10"/>
          <p:cNvSpPr/>
          <p:nvPr/>
        </p:nvSpPr>
        <p:spPr>
          <a:xfrm>
            <a:off x="2137461" y="1850464"/>
            <a:ext cx="1407319" cy="114371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Hart #1</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M-mode</a:t>
            </a:r>
            <a:endParaRPr/>
          </a:p>
        </p:txBody>
      </p:sp>
      <p:sp>
        <p:nvSpPr>
          <p:cNvPr id="905" name="Google Shape;905;p10"/>
          <p:cNvSpPr/>
          <p:nvPr/>
        </p:nvSpPr>
        <p:spPr>
          <a:xfrm>
            <a:off x="2137461" y="2994174"/>
            <a:ext cx="1404081" cy="247651"/>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PMP.L=1</a:t>
            </a:r>
            <a:endParaRPr/>
          </a:p>
        </p:txBody>
      </p:sp>
      <p:sp>
        <p:nvSpPr>
          <p:cNvPr id="906" name="Google Shape;906;p10"/>
          <p:cNvSpPr/>
          <p:nvPr/>
        </p:nvSpPr>
        <p:spPr>
          <a:xfrm>
            <a:off x="3911493" y="1850464"/>
            <a:ext cx="1407319" cy="114371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Hart #2</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M-mode</a:t>
            </a:r>
            <a:endParaRPr/>
          </a:p>
        </p:txBody>
      </p:sp>
      <p:sp>
        <p:nvSpPr>
          <p:cNvPr id="907" name="Google Shape;907;p10"/>
          <p:cNvSpPr/>
          <p:nvPr/>
        </p:nvSpPr>
        <p:spPr>
          <a:xfrm>
            <a:off x="2137461" y="3913484"/>
            <a:ext cx="900113" cy="473721"/>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BR</a:t>
            </a:r>
            <a:endParaRPr/>
          </a:p>
        </p:txBody>
      </p:sp>
      <p:sp>
        <p:nvSpPr>
          <p:cNvPr id="908" name="Google Shape;908;p10"/>
          <p:cNvSpPr/>
          <p:nvPr/>
        </p:nvSpPr>
        <p:spPr>
          <a:xfrm>
            <a:off x="3037574" y="3913484"/>
            <a:ext cx="2281238" cy="47372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FW Code/Data</a:t>
            </a:r>
            <a:endParaRPr/>
          </a:p>
        </p:txBody>
      </p:sp>
      <p:cxnSp>
        <p:nvCxnSpPr>
          <p:cNvPr id="909" name="Google Shape;909;p10"/>
          <p:cNvCxnSpPr>
            <a:stCxn id="904" idx="2"/>
            <a:endCxn id="907" idx="0"/>
          </p:cNvCxnSpPr>
          <p:nvPr/>
        </p:nvCxnSpPr>
        <p:spPr>
          <a:xfrm flipH="1">
            <a:off x="2587621" y="2994174"/>
            <a:ext cx="253500" cy="919200"/>
          </a:xfrm>
          <a:prstGeom prst="straightConnector1">
            <a:avLst/>
          </a:prstGeom>
          <a:noFill/>
          <a:ln cap="flat" cmpd="sng" w="25400">
            <a:solidFill>
              <a:srgbClr val="FF0000"/>
            </a:solidFill>
            <a:prstDash val="dash"/>
            <a:round/>
            <a:headEnd len="sm" w="sm" type="none"/>
            <a:tailEnd len="med" w="med" type="triangle"/>
          </a:ln>
          <a:effectLst>
            <a:outerShdw blurRad="40000" rotWithShape="0" dir="5400000" dist="20000">
              <a:srgbClr val="000000">
                <a:alpha val="37647"/>
              </a:srgbClr>
            </a:outerShdw>
          </a:effectLst>
        </p:spPr>
      </p:cxnSp>
      <p:sp>
        <p:nvSpPr>
          <p:cNvPr id="910" name="Google Shape;910;p10"/>
          <p:cNvSpPr/>
          <p:nvPr/>
        </p:nvSpPr>
        <p:spPr>
          <a:xfrm>
            <a:off x="3905536" y="2994172"/>
            <a:ext cx="1402948" cy="247651"/>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PMP.L=1</a:t>
            </a:r>
            <a:endParaRPr/>
          </a:p>
        </p:txBody>
      </p:sp>
      <p:cxnSp>
        <p:nvCxnSpPr>
          <p:cNvPr id="911" name="Google Shape;911;p10"/>
          <p:cNvCxnSpPr>
            <a:stCxn id="901" idx="1"/>
            <a:endCxn id="907" idx="0"/>
          </p:cNvCxnSpPr>
          <p:nvPr/>
        </p:nvCxnSpPr>
        <p:spPr>
          <a:xfrm flipH="1">
            <a:off x="2587370" y="2658721"/>
            <a:ext cx="4515300" cy="1254900"/>
          </a:xfrm>
          <a:prstGeom prst="straightConnector1">
            <a:avLst/>
          </a:prstGeom>
          <a:noFill/>
          <a:ln cap="flat" cmpd="sng" w="38100">
            <a:solidFill>
              <a:srgbClr val="FF0000"/>
            </a:solidFill>
            <a:prstDash val="solid"/>
            <a:round/>
            <a:headEnd len="sm" w="sm" type="none"/>
            <a:tailEnd len="med" w="med" type="triangle"/>
          </a:ln>
          <a:effectLst>
            <a:outerShdw blurRad="40000" rotWithShape="0" dir="5400000" dist="23000">
              <a:srgbClr val="000000">
                <a:alpha val="34901"/>
              </a:srgbClr>
            </a:outerShdw>
          </a:effectLst>
        </p:spPr>
      </p:cxnSp>
      <p:sp>
        <p:nvSpPr>
          <p:cNvPr id="912" name="Google Shape;912;p10"/>
          <p:cNvSpPr txBox="1"/>
          <p:nvPr/>
        </p:nvSpPr>
        <p:spPr>
          <a:xfrm>
            <a:off x="5594435" y="2762204"/>
            <a:ext cx="1231426" cy="4247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Debug</a:t>
            </a:r>
            <a:endParaRPr/>
          </a:p>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memory access</a:t>
            </a:r>
            <a:endParaRPr/>
          </a:p>
        </p:txBody>
      </p:sp>
      <p:sp>
        <p:nvSpPr>
          <p:cNvPr id="913" name="Google Shape;913;p10"/>
          <p:cNvSpPr txBox="1"/>
          <p:nvPr/>
        </p:nvSpPr>
        <p:spPr>
          <a:xfrm>
            <a:off x="6471559" y="3607452"/>
            <a:ext cx="4192238" cy="2031325"/>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Adversary</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Firmware developer</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Asset</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ROM code</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The attack </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Boot ROM code shall be confidential to firmware developer. A firmware developer who has external debug access can bypass PMP.L protection to read ROM content, assuming BR protection relies on PMP.L</a:t>
            </a:r>
            <a:endParaRPr/>
          </a:p>
        </p:txBody>
      </p:sp>
      <p:cxnSp>
        <p:nvCxnSpPr>
          <p:cNvPr id="914" name="Google Shape;914;p10"/>
          <p:cNvCxnSpPr>
            <a:stCxn id="904" idx="2"/>
            <a:endCxn id="908" idx="0"/>
          </p:cNvCxnSpPr>
          <p:nvPr/>
        </p:nvCxnSpPr>
        <p:spPr>
          <a:xfrm>
            <a:off x="2841121" y="2994174"/>
            <a:ext cx="1337100" cy="9192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915" name="Google Shape;915;p10"/>
          <p:cNvCxnSpPr>
            <a:stCxn id="906" idx="2"/>
          </p:cNvCxnSpPr>
          <p:nvPr/>
        </p:nvCxnSpPr>
        <p:spPr>
          <a:xfrm flipH="1">
            <a:off x="2587453" y="2994174"/>
            <a:ext cx="2027700" cy="919200"/>
          </a:xfrm>
          <a:prstGeom prst="straightConnector1">
            <a:avLst/>
          </a:prstGeom>
          <a:noFill/>
          <a:ln cap="flat" cmpd="sng" w="25400">
            <a:solidFill>
              <a:srgbClr val="FF0000"/>
            </a:solidFill>
            <a:prstDash val="dash"/>
            <a:round/>
            <a:headEnd len="sm" w="sm" type="none"/>
            <a:tailEnd len="med" w="med" type="triangle"/>
          </a:ln>
          <a:effectLst>
            <a:outerShdw blurRad="40000" rotWithShape="0" dir="5400000" dist="20000">
              <a:srgbClr val="000000">
                <a:alpha val="37647"/>
              </a:srgbClr>
            </a:outerShdw>
          </a:effectLst>
        </p:spPr>
      </p:cxnSp>
      <p:cxnSp>
        <p:nvCxnSpPr>
          <p:cNvPr id="916" name="Google Shape;916;p10"/>
          <p:cNvCxnSpPr>
            <a:stCxn id="906" idx="2"/>
          </p:cNvCxnSpPr>
          <p:nvPr/>
        </p:nvCxnSpPr>
        <p:spPr>
          <a:xfrm flipH="1">
            <a:off x="4118053" y="2994174"/>
            <a:ext cx="497100" cy="9192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sp>
        <p:nvSpPr>
          <p:cNvPr id="917" name="Google Shape;917;p10"/>
          <p:cNvSpPr txBox="1"/>
          <p:nvPr/>
        </p:nvSpPr>
        <p:spPr>
          <a:xfrm>
            <a:off x="2356836" y="2687064"/>
            <a:ext cx="965329" cy="244682"/>
          </a:xfrm>
          <a:prstGeom prst="rect">
            <a:avLst/>
          </a:prstGeom>
          <a:solidFill>
            <a:srgbClr val="4F75F4"/>
          </a:solid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100">
                <a:solidFill>
                  <a:schemeClr val="lt1"/>
                </a:solidFill>
                <a:latin typeface="Trebuchet MS"/>
                <a:ea typeface="Trebuchet MS"/>
                <a:cs typeface="Trebuchet MS"/>
                <a:sym typeface="Trebuchet MS"/>
              </a:rPr>
              <a:t>Debug mode</a:t>
            </a:r>
            <a:endParaRPr/>
          </a:p>
        </p:txBody>
      </p:sp>
      <p:cxnSp>
        <p:nvCxnSpPr>
          <p:cNvPr id="918" name="Google Shape;918;p10"/>
          <p:cNvCxnSpPr>
            <a:stCxn id="917" idx="1"/>
            <a:endCxn id="907" idx="1"/>
          </p:cNvCxnSpPr>
          <p:nvPr/>
        </p:nvCxnSpPr>
        <p:spPr>
          <a:xfrm flipH="1">
            <a:off x="2137536" y="2809405"/>
            <a:ext cx="219300" cy="1341000"/>
          </a:xfrm>
          <a:prstGeom prst="curvedConnector3">
            <a:avLst>
              <a:gd fmla="val 204274" name="adj1"/>
            </a:avLst>
          </a:prstGeom>
          <a:noFill/>
          <a:ln cap="flat" cmpd="sng" w="2540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sp>
        <p:nvSpPr>
          <p:cNvPr id="919" name="Google Shape;919;p10"/>
          <p:cNvSpPr txBox="1"/>
          <p:nvPr/>
        </p:nvSpPr>
        <p:spPr>
          <a:xfrm>
            <a:off x="693832" y="3184410"/>
            <a:ext cx="1205779" cy="5909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Debug mode</a:t>
            </a:r>
            <a:endParaRPr/>
          </a:p>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bypass PMP.L</a:t>
            </a:r>
            <a:endParaRPr/>
          </a:p>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via relaxedpriv</a:t>
            </a:r>
            <a:endParaRPr sz="1200">
              <a:solidFill>
                <a:schemeClr val="dk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EXAMPLE</a:t>
            </a:r>
            <a:endParaRPr/>
          </a:p>
        </p:txBody>
      </p:sp>
      <p:sp>
        <p:nvSpPr>
          <p:cNvPr id="925" name="Google Shape;925;p11"/>
          <p:cNvSpPr txBox="1"/>
          <p:nvPr/>
        </p:nvSpPr>
        <p:spPr>
          <a:xfrm>
            <a:off x="6730078" y="2054679"/>
            <a:ext cx="3744374"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a:t>
            </a:r>
            <a:endParaRPr/>
          </a:p>
        </p:txBody>
      </p:sp>
      <p:cxnSp>
        <p:nvCxnSpPr>
          <p:cNvPr id="926" name="Google Shape;926;p11"/>
          <p:cNvCxnSpPr/>
          <p:nvPr/>
        </p:nvCxnSpPr>
        <p:spPr>
          <a:xfrm>
            <a:off x="1165313" y="3900857"/>
            <a:ext cx="4646814" cy="0"/>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927" name="Google Shape;927;p11"/>
          <p:cNvSpPr/>
          <p:nvPr/>
        </p:nvSpPr>
        <p:spPr>
          <a:xfrm>
            <a:off x="1165312" y="4330924"/>
            <a:ext cx="4646814" cy="794535"/>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M-mode monitor</a:t>
            </a:r>
            <a:endParaRPr/>
          </a:p>
        </p:txBody>
      </p:sp>
      <p:sp>
        <p:nvSpPr>
          <p:cNvPr id="928" name="Google Shape;928;p11"/>
          <p:cNvSpPr/>
          <p:nvPr/>
        </p:nvSpPr>
        <p:spPr>
          <a:xfrm>
            <a:off x="3925139" y="2747308"/>
            <a:ext cx="1886988" cy="992427"/>
          </a:xfrm>
          <a:prstGeom prst="roundRect">
            <a:avLst>
              <a:gd fmla="val 16667" name="adj"/>
            </a:avLst>
          </a:prstGeom>
          <a:solidFill>
            <a:srgbClr val="43A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Codec FW</a:t>
            </a:r>
            <a:endParaRPr/>
          </a:p>
        </p:txBody>
      </p:sp>
      <p:sp>
        <p:nvSpPr>
          <p:cNvPr id="929" name="Google Shape;929;p11"/>
          <p:cNvSpPr/>
          <p:nvPr/>
        </p:nvSpPr>
        <p:spPr>
          <a:xfrm>
            <a:off x="1165312" y="2747308"/>
            <a:ext cx="1886988" cy="992427"/>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DRM Service FW</a:t>
            </a:r>
            <a:endParaRPr/>
          </a:p>
        </p:txBody>
      </p:sp>
      <p:sp>
        <p:nvSpPr>
          <p:cNvPr id="930" name="Google Shape;930;p11"/>
          <p:cNvSpPr txBox="1"/>
          <p:nvPr/>
        </p:nvSpPr>
        <p:spPr>
          <a:xfrm>
            <a:off x="100868" y="4479997"/>
            <a:ext cx="819455"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M-mode</a:t>
            </a:r>
            <a:endParaRPr/>
          </a:p>
        </p:txBody>
      </p:sp>
      <p:sp>
        <p:nvSpPr>
          <p:cNvPr id="931" name="Google Shape;931;p11"/>
          <p:cNvSpPr txBox="1"/>
          <p:nvPr/>
        </p:nvSpPr>
        <p:spPr>
          <a:xfrm>
            <a:off x="116095" y="3097480"/>
            <a:ext cx="779381"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S-mode</a:t>
            </a:r>
            <a:endParaRPr/>
          </a:p>
        </p:txBody>
      </p:sp>
      <p:sp>
        <p:nvSpPr>
          <p:cNvPr id="932" name="Google Shape;932;p11"/>
          <p:cNvSpPr/>
          <p:nvPr/>
        </p:nvSpPr>
        <p:spPr>
          <a:xfrm>
            <a:off x="1165312" y="3986149"/>
            <a:ext cx="4646814" cy="281766"/>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PMP</a:t>
            </a:r>
            <a:endParaRPr/>
          </a:p>
        </p:txBody>
      </p:sp>
      <p:cxnSp>
        <p:nvCxnSpPr>
          <p:cNvPr id="933" name="Google Shape;933;p11"/>
          <p:cNvCxnSpPr/>
          <p:nvPr/>
        </p:nvCxnSpPr>
        <p:spPr>
          <a:xfrm>
            <a:off x="3488719" y="2820808"/>
            <a:ext cx="0" cy="981936"/>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934" name="Google Shape;934;p11"/>
          <p:cNvSpPr/>
          <p:nvPr/>
        </p:nvSpPr>
        <p:spPr>
          <a:xfrm>
            <a:off x="7092598" y="2098289"/>
            <a:ext cx="1097281" cy="1252154"/>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Debug</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Module</a:t>
            </a:r>
            <a:endParaRPr/>
          </a:p>
        </p:txBody>
      </p:sp>
      <p:sp>
        <p:nvSpPr>
          <p:cNvPr id="935" name="Google Shape;935;p11"/>
          <p:cNvSpPr/>
          <p:nvPr/>
        </p:nvSpPr>
        <p:spPr>
          <a:xfrm>
            <a:off x="8714969" y="2098289"/>
            <a:ext cx="1285332" cy="1252154"/>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DMI/DTM</a:t>
            </a:r>
            <a:endParaRPr/>
          </a:p>
        </p:txBody>
      </p:sp>
      <p:cxnSp>
        <p:nvCxnSpPr>
          <p:cNvPr id="936" name="Google Shape;936;p11"/>
          <p:cNvCxnSpPr>
            <a:stCxn id="935" idx="1"/>
            <a:endCxn id="934" idx="3"/>
          </p:cNvCxnSpPr>
          <p:nvPr/>
        </p:nvCxnSpPr>
        <p:spPr>
          <a:xfrm rot="10800000">
            <a:off x="8189969" y="2724366"/>
            <a:ext cx="5250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937" name="Google Shape;937;p11"/>
          <p:cNvCxnSpPr>
            <a:stCxn id="934" idx="1"/>
          </p:cNvCxnSpPr>
          <p:nvPr/>
        </p:nvCxnSpPr>
        <p:spPr>
          <a:xfrm flipH="1">
            <a:off x="5286898" y="2724366"/>
            <a:ext cx="1805700" cy="3732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938" name="Google Shape;938;p11"/>
          <p:cNvCxnSpPr>
            <a:stCxn id="934" idx="1"/>
          </p:cNvCxnSpPr>
          <p:nvPr/>
        </p:nvCxnSpPr>
        <p:spPr>
          <a:xfrm flipH="1">
            <a:off x="1849198" y="2724366"/>
            <a:ext cx="5243400" cy="198000"/>
          </a:xfrm>
          <a:prstGeom prst="straightConnector1">
            <a:avLst/>
          </a:prstGeom>
          <a:noFill/>
          <a:ln cap="flat" cmpd="sng" w="38100">
            <a:solidFill>
              <a:srgbClr val="FF0000"/>
            </a:solidFill>
            <a:prstDash val="dot"/>
            <a:round/>
            <a:headEnd len="sm" w="sm" type="none"/>
            <a:tailEnd len="med" w="med" type="triangle"/>
          </a:ln>
          <a:effectLst>
            <a:outerShdw blurRad="40000" rotWithShape="0" dir="5400000" dist="23000">
              <a:srgbClr val="000000">
                <a:alpha val="34901"/>
              </a:srgbClr>
            </a:outerShdw>
          </a:effectLst>
        </p:spPr>
      </p:cxnSp>
      <p:cxnSp>
        <p:nvCxnSpPr>
          <p:cNvPr id="939" name="Google Shape;939;p11"/>
          <p:cNvCxnSpPr>
            <a:stCxn id="934" idx="1"/>
          </p:cNvCxnSpPr>
          <p:nvPr/>
        </p:nvCxnSpPr>
        <p:spPr>
          <a:xfrm flipH="1">
            <a:off x="3711598" y="2724366"/>
            <a:ext cx="3381000" cy="1898700"/>
          </a:xfrm>
          <a:prstGeom prst="straightConnector1">
            <a:avLst/>
          </a:prstGeom>
          <a:noFill/>
          <a:ln cap="flat" cmpd="sng" w="38100">
            <a:solidFill>
              <a:srgbClr val="FF0000"/>
            </a:solidFill>
            <a:prstDash val="dot"/>
            <a:round/>
            <a:headEnd len="sm" w="sm" type="none"/>
            <a:tailEnd len="med" w="med" type="triangle"/>
          </a:ln>
          <a:effectLst>
            <a:outerShdw blurRad="40000" rotWithShape="0" dir="5400000" dist="23000">
              <a:srgbClr val="000000">
                <a:alpha val="34901"/>
              </a:srgbClr>
            </a:outerShdw>
          </a:effectLst>
        </p:spPr>
      </p:cxnSp>
      <p:pic>
        <p:nvPicPr>
          <p:cNvPr descr="Key outline" id="940" name="Google Shape;940;p11"/>
          <p:cNvPicPr preferRelativeResize="0"/>
          <p:nvPr/>
        </p:nvPicPr>
        <p:blipFill rotWithShape="1">
          <a:blip r:embed="rId3">
            <a:alphaModFix/>
          </a:blip>
          <a:srcRect b="0" l="0" r="0" t="0"/>
          <a:stretch/>
        </p:blipFill>
        <p:spPr>
          <a:xfrm>
            <a:off x="1304340" y="2747308"/>
            <a:ext cx="335566" cy="335566"/>
          </a:xfrm>
          <a:prstGeom prst="rect">
            <a:avLst/>
          </a:prstGeom>
          <a:noFill/>
          <a:ln>
            <a:noFill/>
          </a:ln>
        </p:spPr>
      </p:pic>
      <p:sp>
        <p:nvSpPr>
          <p:cNvPr id="941" name="Google Shape;941;p11"/>
          <p:cNvSpPr txBox="1"/>
          <p:nvPr/>
        </p:nvSpPr>
        <p:spPr>
          <a:xfrm>
            <a:off x="6471559" y="3704399"/>
            <a:ext cx="4192238" cy="1837426"/>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Adversary</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Non-secure code developer</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Asset</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Class keys (e.g. hdcp master key)</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The attack</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Class key shall be confidential to non-secure partition. However, an attacker who has debug access to the non-secure partition can steal class key via external debugger</a:t>
            </a:r>
            <a:endParaRPr sz="1400">
              <a:solidFill>
                <a:schemeClr val="dk2"/>
              </a:solidFill>
              <a:latin typeface="Trebuchet MS"/>
              <a:ea typeface="Trebuchet MS"/>
              <a:cs typeface="Trebuchet MS"/>
              <a:sym typeface="Trebuchet MS"/>
            </a:endParaRPr>
          </a:p>
        </p:txBody>
      </p:sp>
      <p:sp>
        <p:nvSpPr>
          <p:cNvPr id="942" name="Google Shape;942;p11"/>
          <p:cNvSpPr txBox="1"/>
          <p:nvPr/>
        </p:nvSpPr>
        <p:spPr>
          <a:xfrm>
            <a:off x="4306476" y="2338868"/>
            <a:ext cx="1220206" cy="4247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10k~100k+ LOC</a:t>
            </a:r>
            <a:endParaRPr/>
          </a:p>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100+ ppl</a:t>
            </a:r>
            <a:endParaRPr/>
          </a:p>
        </p:txBody>
      </p:sp>
      <p:sp>
        <p:nvSpPr>
          <p:cNvPr id="943" name="Google Shape;943;p11"/>
          <p:cNvSpPr txBox="1"/>
          <p:nvPr/>
        </p:nvSpPr>
        <p:spPr>
          <a:xfrm>
            <a:off x="1714358" y="2312146"/>
            <a:ext cx="662361" cy="4247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1k LOC</a:t>
            </a:r>
            <a:endParaRPr/>
          </a:p>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&lt;5 ppl</a:t>
            </a:r>
            <a:endParaRPr/>
          </a:p>
        </p:txBody>
      </p:sp>
      <p:sp>
        <p:nvSpPr>
          <p:cNvPr id="944" name="Google Shape;944;p11"/>
          <p:cNvSpPr txBox="1"/>
          <p:nvPr/>
        </p:nvSpPr>
        <p:spPr>
          <a:xfrm>
            <a:off x="3115860" y="5137751"/>
            <a:ext cx="745718" cy="4247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500 LOC</a:t>
            </a:r>
            <a:endParaRPr/>
          </a:p>
          <a:p>
            <a:pPr indent="0" lvl="0" marL="0" marR="0" rtl="0" algn="ctr">
              <a:lnSpc>
                <a:spcPct val="90000"/>
              </a:lnSpc>
              <a:spcBef>
                <a:spcPts val="0"/>
              </a:spcBef>
              <a:spcAft>
                <a:spcPts val="0"/>
              </a:spcAft>
              <a:buNone/>
            </a:pPr>
            <a:r>
              <a:rPr lang="en-US" sz="1200">
                <a:solidFill>
                  <a:schemeClr val="dk2"/>
                </a:solidFill>
                <a:latin typeface="Trebuchet MS"/>
                <a:ea typeface="Trebuchet MS"/>
                <a:cs typeface="Trebuchet MS"/>
                <a:sym typeface="Trebuchet MS"/>
              </a:rPr>
              <a:t>&lt;5 ppl</a:t>
            </a:r>
            <a:endParaRPr/>
          </a:p>
        </p:txBody>
      </p:sp>
      <p:sp>
        <p:nvSpPr>
          <p:cNvPr id="945" name="Google Shape;945;p11"/>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COMPETITOR ANALYSIS - ARM</a:t>
            </a:r>
            <a:endParaRPr/>
          </a:p>
        </p:txBody>
      </p:sp>
      <p:sp>
        <p:nvSpPr>
          <p:cNvPr id="951" name="Google Shape;951;p12"/>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Trebuchet MS"/>
              <a:buNone/>
            </a:pPr>
            <a:r>
              <a:rPr lang="en-US" sz="1600">
                <a:latin typeface="Trebuchet MS"/>
                <a:ea typeface="Trebuchet MS"/>
                <a:cs typeface="Trebuchet MS"/>
                <a:sym typeface="Trebuchet MS"/>
              </a:rPr>
              <a:t>ARMv8 provides rich mechanisms to protect secure data from debugger access</a:t>
            </a:r>
            <a:endParaRPr/>
          </a:p>
          <a:p>
            <a:pPr indent="-285750" lvl="0" marL="285750" rtl="0" algn="l">
              <a:lnSpc>
                <a:spcPct val="90000"/>
              </a:lnSpc>
              <a:spcBef>
                <a:spcPts val="1800"/>
              </a:spcBef>
              <a:spcAft>
                <a:spcPts val="0"/>
              </a:spcAft>
              <a:buSzPts val="1600"/>
              <a:buFont typeface="Arial"/>
              <a:buChar char="•"/>
            </a:pPr>
            <a:r>
              <a:rPr lang="en-US" sz="1600">
                <a:latin typeface="Trebuchet MS"/>
                <a:ea typeface="Trebuchet MS"/>
                <a:cs typeface="Trebuchet MS"/>
                <a:sym typeface="Trebuchet MS"/>
              </a:rPr>
              <a:t>Controls secure / non-secure / realm separately</a:t>
            </a:r>
            <a:endParaRPr/>
          </a:p>
          <a:p>
            <a:pPr indent="-285750" lvl="0" marL="285750" rtl="0" algn="l">
              <a:lnSpc>
                <a:spcPct val="90000"/>
              </a:lnSpc>
              <a:spcBef>
                <a:spcPts val="1800"/>
              </a:spcBef>
              <a:spcAft>
                <a:spcPts val="0"/>
              </a:spcAft>
              <a:buSzPts val="1600"/>
              <a:buFont typeface="Arial"/>
              <a:buChar char="•"/>
            </a:pPr>
            <a:r>
              <a:rPr lang="en-US" sz="1600">
                <a:latin typeface="Trebuchet MS"/>
                <a:ea typeface="Trebuchet MS"/>
                <a:cs typeface="Trebuchet MS"/>
                <a:sym typeface="Trebuchet MS"/>
              </a:rPr>
              <a:t>Controls invasive / non-invasive debug separately</a:t>
            </a:r>
            <a:endParaRPr/>
          </a:p>
          <a:p>
            <a:pPr indent="-285750" lvl="0" marL="285750" rtl="0" algn="l">
              <a:lnSpc>
                <a:spcPct val="90000"/>
              </a:lnSpc>
              <a:spcBef>
                <a:spcPts val="1800"/>
              </a:spcBef>
              <a:spcAft>
                <a:spcPts val="0"/>
              </a:spcAft>
              <a:buSzPts val="1600"/>
              <a:buFont typeface="Arial"/>
              <a:buChar char="•"/>
            </a:pPr>
            <a:r>
              <a:rPr lang="en-US" sz="1600">
                <a:latin typeface="Trebuchet MS"/>
                <a:ea typeface="Trebuchet MS"/>
                <a:cs typeface="Trebuchet MS"/>
                <a:sym typeface="Trebuchet MS"/>
              </a:rPr>
              <a:t>Controls external debug and self-hosted debug separately</a:t>
            </a:r>
            <a:endParaRPr/>
          </a:p>
          <a:p>
            <a:pPr indent="-285750" lvl="0" marL="285750" rtl="0" algn="l">
              <a:lnSpc>
                <a:spcPct val="90000"/>
              </a:lnSpc>
              <a:spcBef>
                <a:spcPts val="1800"/>
              </a:spcBef>
              <a:spcAft>
                <a:spcPts val="0"/>
              </a:spcAft>
              <a:buSzPts val="1600"/>
              <a:buFont typeface="Arial"/>
              <a:buChar char="•"/>
            </a:pPr>
            <a:r>
              <a:rPr lang="en-US" sz="1600">
                <a:latin typeface="Trebuchet MS"/>
                <a:ea typeface="Trebuchet MS"/>
                <a:cs typeface="Trebuchet MS"/>
                <a:sym typeface="Trebuchet MS"/>
              </a:rPr>
              <a:t>Controls halting debug events sperately </a:t>
            </a:r>
            <a:endParaRPr/>
          </a:p>
          <a:p>
            <a:pPr indent="-285750" lvl="0" marL="285750" rtl="0" algn="l">
              <a:lnSpc>
                <a:spcPct val="90000"/>
              </a:lnSpc>
              <a:spcBef>
                <a:spcPts val="1800"/>
              </a:spcBef>
              <a:spcAft>
                <a:spcPts val="0"/>
              </a:spcAft>
              <a:buSzPts val="1600"/>
              <a:buFont typeface="Arial"/>
              <a:buChar char="•"/>
            </a:pPr>
            <a:r>
              <a:rPr lang="en-US" sz="1600">
                <a:latin typeface="Trebuchet MS"/>
                <a:ea typeface="Trebuchet MS"/>
                <a:cs typeface="Trebuchet MS"/>
                <a:sym typeface="Trebuchet MS"/>
              </a:rPr>
              <a:t>Consists of both hardware or software</a:t>
            </a:r>
            <a:endParaRPr/>
          </a:p>
          <a:p>
            <a:pPr indent="0" lvl="0" marL="0" rtl="0" algn="l">
              <a:lnSpc>
                <a:spcPct val="90000"/>
              </a:lnSpc>
              <a:spcBef>
                <a:spcPts val="1800"/>
              </a:spcBef>
              <a:spcAft>
                <a:spcPts val="0"/>
              </a:spcAft>
              <a:buClr>
                <a:schemeClr val="dk1"/>
              </a:buClr>
              <a:buSzPts val="1600"/>
              <a:buFont typeface="Trebuchet MS"/>
              <a:buNone/>
            </a:pPr>
            <a:r>
              <a:rPr lang="en-US" sz="1600">
                <a:latin typeface="Trebuchet MS"/>
                <a:ea typeface="Trebuchet MS"/>
                <a:cs typeface="Trebuchet MS"/>
                <a:sym typeface="Trebuchet MS"/>
              </a:rPr>
              <a:t>Debug access to memory/register honors target privilege level, hence no privilege escalation</a:t>
            </a:r>
            <a:endParaRPr/>
          </a:p>
          <a:p>
            <a:pPr indent="-184150" lvl="0" marL="285750" rtl="0" algn="l">
              <a:lnSpc>
                <a:spcPct val="90000"/>
              </a:lnSpc>
              <a:spcBef>
                <a:spcPts val="1800"/>
              </a:spcBef>
              <a:spcAft>
                <a:spcPts val="0"/>
              </a:spcAft>
              <a:buSzPts val="1600"/>
              <a:buFont typeface="Arial"/>
              <a:buNone/>
            </a:pPr>
            <a:r>
              <a:t/>
            </a:r>
            <a:endParaRPr sz="1600">
              <a:latin typeface="Trebuchet MS"/>
              <a:ea typeface="Trebuchet MS"/>
              <a:cs typeface="Trebuchet MS"/>
              <a:sym typeface="Trebuchet MS"/>
            </a:endParaRPr>
          </a:p>
          <a:p>
            <a:pPr indent="-171450" lvl="0" marL="285750" rtl="0" algn="l">
              <a:lnSpc>
                <a:spcPct val="90000"/>
              </a:lnSpc>
              <a:spcBef>
                <a:spcPts val="1800"/>
              </a:spcBef>
              <a:spcAft>
                <a:spcPts val="0"/>
              </a:spcAft>
              <a:buSzPts val="18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ARM TARGET STATE</a:t>
            </a:r>
            <a:endParaRPr/>
          </a:p>
        </p:txBody>
      </p:sp>
      <p:pic>
        <p:nvPicPr>
          <p:cNvPr descr="Secure State" id="958" name="Google Shape;958;p13"/>
          <p:cNvPicPr preferRelativeResize="0"/>
          <p:nvPr/>
        </p:nvPicPr>
        <p:blipFill rotWithShape="1">
          <a:blip r:embed="rId3">
            <a:alphaModFix/>
          </a:blip>
          <a:srcRect b="0" l="0" r="0" t="0"/>
          <a:stretch/>
        </p:blipFill>
        <p:spPr>
          <a:xfrm>
            <a:off x="3066669" y="2836868"/>
            <a:ext cx="4839461" cy="2673803"/>
          </a:xfrm>
          <a:prstGeom prst="rect">
            <a:avLst/>
          </a:prstGeom>
          <a:solidFill>
            <a:srgbClr val="FFFFFF"/>
          </a:solidFill>
          <a:ln>
            <a:noFill/>
          </a:ln>
        </p:spPr>
      </p:pic>
      <p:sp>
        <p:nvSpPr>
          <p:cNvPr id="959" name="Google Shape;959;p13"/>
          <p:cNvSpPr txBox="1"/>
          <p:nvPr/>
        </p:nvSpPr>
        <p:spPr>
          <a:xfrm>
            <a:off x="498347" y="1336255"/>
            <a:ext cx="9976104" cy="1492716"/>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An Armv8-A architecture processor or core can have two security states, Secure state and Non-secure state. If the Secure state is implemented, privileged or secret information for the SoC is stored or handled through the Secure state. This means that, after a certain point in the development cycle of an SoC, the hardware or software will lock untrusted users out of the Secure state. This step is taken to prevent access to the protected data in the Secure state.</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This diagram shows hardware or software locking a user out of the Secure state:</a:t>
            </a:r>
            <a:endParaRPr/>
          </a:p>
          <a:p>
            <a:pPr indent="0" lvl="0" marL="0" marR="0" rtl="0" algn="l">
              <a:spcBef>
                <a:spcPts val="0"/>
              </a:spcBef>
              <a:spcAft>
                <a:spcPts val="0"/>
              </a:spcAft>
              <a:buNone/>
            </a:pPr>
            <a:r>
              <a:rPr lang="en-US" sz="1400">
                <a:solidFill>
                  <a:schemeClr val="dk2"/>
                </a:solidFill>
                <a:latin typeface="Trebuchet MS"/>
                <a:ea typeface="Trebuchet MS"/>
                <a:cs typeface="Trebuchet MS"/>
                <a:sym typeface="Trebuchet MS"/>
              </a:rPr>
              <a:t>If you try to connect a debugger to an SoC that uses this operational model, then the debugger will only allow you to connect to the Non-secure state.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4"/>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ARM TARGET STATE</a:t>
            </a:r>
            <a:endParaRPr/>
          </a:p>
        </p:txBody>
      </p:sp>
      <p:pic>
        <p:nvPicPr>
          <p:cNvPr descr="Target State Exception level locked" id="966" name="Google Shape;966;p14"/>
          <p:cNvPicPr preferRelativeResize="0"/>
          <p:nvPr/>
        </p:nvPicPr>
        <p:blipFill rotWithShape="1">
          <a:blip r:embed="rId3">
            <a:alphaModFix/>
          </a:blip>
          <a:srcRect b="0" l="0" r="0" t="0"/>
          <a:stretch/>
        </p:blipFill>
        <p:spPr>
          <a:xfrm>
            <a:off x="3262010" y="2912116"/>
            <a:ext cx="4448780" cy="2746380"/>
          </a:xfrm>
          <a:prstGeom prst="rect">
            <a:avLst/>
          </a:prstGeom>
          <a:noFill/>
          <a:ln>
            <a:noFill/>
          </a:ln>
        </p:spPr>
      </p:pic>
      <p:sp>
        <p:nvSpPr>
          <p:cNvPr id="967" name="Google Shape;967;p14"/>
          <p:cNvSpPr txBox="1"/>
          <p:nvPr/>
        </p:nvSpPr>
        <p:spPr>
          <a:xfrm>
            <a:off x="498348" y="1467231"/>
            <a:ext cx="9976104" cy="1255728"/>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SoC designs can lock users out of certain Exception levels either through hardware or software. This locking usually occurs late in the development cycle of the SoC, so that unprivileged users cannot access aspects of the code or SoC design. This diagram shows an SoC in which EL3, which is usually where the secure monitor and firmware reside, is locked.</a:t>
            </a:r>
            <a:endParaRPr/>
          </a:p>
          <a:p>
            <a:pPr indent="0" lvl="0" marL="0" marR="0" rtl="0" algn="l">
              <a:lnSpc>
                <a:spcPct val="90000"/>
              </a:lnSpc>
              <a:spcBef>
                <a:spcPts val="0"/>
              </a:spcBef>
              <a:spcAft>
                <a:spcPts val="0"/>
              </a:spcAft>
              <a:buNone/>
            </a:pPr>
            <a:r>
              <a:t/>
            </a:r>
            <a:endParaRPr sz="1400">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If you connected a debugger to an SoC that uses this operational model, then you could debug EL2, EL1 and EL0, but not EL3.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EXTERNAL DEBUG CONTROL</a:t>
            </a:r>
            <a:endParaRPr/>
          </a:p>
        </p:txBody>
      </p:sp>
      <p:sp>
        <p:nvSpPr>
          <p:cNvPr id="974" name="Google Shape;974;p15"/>
          <p:cNvSpPr txBox="1"/>
          <p:nvPr>
            <p:ph idx="1" type="body"/>
          </p:nvPr>
        </p:nvSpPr>
        <p:spPr>
          <a:xfrm>
            <a:off x="498348" y="1365982"/>
            <a:ext cx="10025397" cy="2382636"/>
          </a:xfrm>
          <a:prstGeom prst="rect">
            <a:avLst/>
          </a:prstGeom>
          <a:noFill/>
          <a:ln>
            <a:noFill/>
          </a:ln>
        </p:spPr>
        <p:txBody>
          <a:bodyPr anchorCtr="0" anchor="t" bIns="45700" lIns="91425" spcFirstLastPara="1" rIns="91425" wrap="square" tIns="45700">
            <a:noAutofit/>
          </a:bodyPr>
          <a:lstStyle/>
          <a:p>
            <a:pPr indent="-88900" lvl="0" marL="0" rtl="0" algn="l">
              <a:lnSpc>
                <a:spcPct val="90000"/>
              </a:lnSpc>
              <a:spcBef>
                <a:spcPts val="0"/>
              </a:spcBef>
              <a:spcAft>
                <a:spcPts val="0"/>
              </a:spcAft>
              <a:buSzPts val="1400"/>
              <a:buFont typeface="Arial"/>
              <a:buChar char="•"/>
            </a:pPr>
            <a:r>
              <a:rPr b="0" i="0" lang="en-US" sz="1400"/>
              <a:t>DBGEN: Top-level invasive debug enable</a:t>
            </a:r>
            <a:endParaRPr/>
          </a:p>
          <a:p>
            <a:pPr indent="-88900" lvl="0" marL="0" rtl="0" algn="l">
              <a:lnSpc>
                <a:spcPct val="90000"/>
              </a:lnSpc>
              <a:spcBef>
                <a:spcPts val="1800"/>
              </a:spcBef>
              <a:spcAft>
                <a:spcPts val="0"/>
              </a:spcAft>
              <a:buSzPts val="1400"/>
              <a:buFont typeface="Arial"/>
              <a:buChar char="•"/>
            </a:pPr>
            <a:r>
              <a:rPr lang="en-US" sz="1400"/>
              <a:t>NIDEN: Non-secure invasive debug enable</a:t>
            </a:r>
            <a:endParaRPr b="0" i="0" sz="1400"/>
          </a:p>
          <a:p>
            <a:pPr indent="-88900" lvl="0" marL="0" rtl="0" algn="l">
              <a:lnSpc>
                <a:spcPct val="90000"/>
              </a:lnSpc>
              <a:spcBef>
                <a:spcPts val="1800"/>
              </a:spcBef>
              <a:spcAft>
                <a:spcPts val="0"/>
              </a:spcAft>
              <a:buSzPts val="1400"/>
              <a:buFont typeface="Arial"/>
              <a:buChar char="•"/>
            </a:pPr>
            <a:r>
              <a:rPr b="0" i="0" lang="en-US" sz="1400"/>
              <a:t>SPIDEN: Secure </a:t>
            </a:r>
            <a:r>
              <a:rPr lang="en-US" sz="1400"/>
              <a:t>i</a:t>
            </a:r>
            <a:r>
              <a:rPr b="0" i="0" lang="en-US" sz="1400"/>
              <a:t>nvasive debug enable, controls external ability to debug in secure state</a:t>
            </a:r>
            <a:endParaRPr/>
          </a:p>
          <a:p>
            <a:pPr indent="-88900" lvl="0" marL="0" rtl="0" algn="l">
              <a:lnSpc>
                <a:spcPct val="90000"/>
              </a:lnSpc>
              <a:spcBef>
                <a:spcPts val="1800"/>
              </a:spcBef>
              <a:spcAft>
                <a:spcPts val="0"/>
              </a:spcAft>
              <a:buSzPts val="1400"/>
              <a:buFont typeface="Arial"/>
              <a:buChar char="•"/>
            </a:pPr>
            <a:r>
              <a:rPr lang="en-US" sz="1400"/>
              <a:t>SPNIDEN: Secure non-invasive debug enable, controls external ability to non-invasive debug in secure state</a:t>
            </a:r>
            <a:endParaRPr b="0" i="0" sz="1400"/>
          </a:p>
          <a:p>
            <a:pPr indent="-88900" lvl="0" marL="0" rtl="0" algn="l">
              <a:lnSpc>
                <a:spcPct val="90000"/>
              </a:lnSpc>
              <a:spcBef>
                <a:spcPts val="1800"/>
              </a:spcBef>
              <a:spcAft>
                <a:spcPts val="0"/>
              </a:spcAft>
              <a:buSzPts val="1400"/>
              <a:buFont typeface="Arial"/>
              <a:buChar char="•"/>
            </a:pPr>
            <a:r>
              <a:rPr b="0" i="0" lang="en-US" sz="1400"/>
              <a:t>RLPIDEN: Realm Invasive Debug Enable, controls external ability to debug in realm state</a:t>
            </a:r>
            <a:endParaRPr/>
          </a:p>
          <a:p>
            <a:pPr indent="-88900" lvl="0" marL="0" rtl="0" algn="l">
              <a:lnSpc>
                <a:spcPct val="90000"/>
              </a:lnSpc>
              <a:spcBef>
                <a:spcPts val="1800"/>
              </a:spcBef>
              <a:spcAft>
                <a:spcPts val="0"/>
              </a:spcAft>
              <a:buSzPts val="1400"/>
              <a:buFont typeface="Arial"/>
              <a:buChar char="•"/>
            </a:pPr>
            <a:r>
              <a:rPr b="0" i="0" lang="en-US" sz="1400"/>
              <a:t>RTPIDEN: Root Invasive Debug Enable, controls external ability to debug in root state</a:t>
            </a:r>
            <a:endParaRPr/>
          </a:p>
          <a:p>
            <a:pPr indent="0" lvl="0" marL="0" rtl="0" algn="l">
              <a:lnSpc>
                <a:spcPct val="90000"/>
              </a:lnSpc>
              <a:spcBef>
                <a:spcPts val="1800"/>
              </a:spcBef>
              <a:spcAft>
                <a:spcPts val="0"/>
              </a:spcAft>
              <a:buClr>
                <a:schemeClr val="dk1"/>
              </a:buClr>
              <a:buSzPts val="1800"/>
              <a:buFont typeface="Trebuchet MS"/>
              <a:buNone/>
            </a:pPr>
            <a:r>
              <a:t/>
            </a:r>
            <a:endParaRPr/>
          </a:p>
        </p:txBody>
      </p:sp>
      <p:pic>
        <p:nvPicPr>
          <p:cNvPr descr="A picture containing text, screenshot, font, diagram&#10;&#10;Description automatically generated" id="975" name="Google Shape;975;p15"/>
          <p:cNvPicPr preferRelativeResize="0"/>
          <p:nvPr/>
        </p:nvPicPr>
        <p:blipFill rotWithShape="1">
          <a:blip r:embed="rId3">
            <a:alphaModFix/>
          </a:blip>
          <a:srcRect b="0" l="0" r="0" t="0"/>
          <a:stretch/>
        </p:blipFill>
        <p:spPr>
          <a:xfrm>
            <a:off x="2997385" y="4010962"/>
            <a:ext cx="4861068" cy="17954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USER MODE DEBUG</a:t>
            </a:r>
            <a:endParaRPr/>
          </a:p>
        </p:txBody>
      </p:sp>
      <p:sp>
        <p:nvSpPr>
          <p:cNvPr id="981" name="Google Shape;981;p16"/>
          <p:cNvSpPr txBox="1"/>
          <p:nvPr>
            <p:ph idx="1" type="body"/>
          </p:nvPr>
        </p:nvSpPr>
        <p:spPr>
          <a:xfrm>
            <a:off x="525780" y="1715849"/>
            <a:ext cx="9948672" cy="3718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Trebuchet MS"/>
              <a:buNone/>
            </a:pPr>
            <a:r>
              <a:rPr lang="en-US" sz="1600"/>
              <a:t>Individual components can offer greater control over the permitted level of debugging. For example, some processors implementing Arm Security Extensions can grant permission to debug-specific Secure processes by permitting debugging of Secure User mode without permitting debugging of Secure privileged modes.</a:t>
            </a:r>
            <a:endParaRPr/>
          </a:p>
          <a:p>
            <a:pPr indent="0" lvl="0" marL="0" rtl="0" algn="l">
              <a:lnSpc>
                <a:spcPct val="90000"/>
              </a:lnSpc>
              <a:spcBef>
                <a:spcPts val="1800"/>
              </a:spcBef>
              <a:spcAft>
                <a:spcPts val="0"/>
              </a:spcAft>
              <a:buClr>
                <a:schemeClr val="dk1"/>
              </a:buClr>
              <a:buSzPts val="1600"/>
              <a:buFont typeface="Trebuchet MS"/>
              <a:buNone/>
            </a:pPr>
            <a:r>
              <a:rPr lang="en-US" sz="1600"/>
              <a:t>Controlled via SDER (Secure Debug Enable Register)</a:t>
            </a:r>
            <a:endParaRPr/>
          </a:p>
        </p:txBody>
      </p:sp>
      <p:pic>
        <p:nvPicPr>
          <p:cNvPr id="982" name="Google Shape;982;p16"/>
          <p:cNvPicPr preferRelativeResize="0"/>
          <p:nvPr/>
        </p:nvPicPr>
        <p:blipFill rotWithShape="1">
          <a:blip r:embed="rId3">
            <a:alphaModFix/>
          </a:blip>
          <a:srcRect b="0" l="0" r="0" t="0"/>
          <a:stretch/>
        </p:blipFill>
        <p:spPr>
          <a:xfrm>
            <a:off x="3455647" y="3172680"/>
            <a:ext cx="3844098" cy="26495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7"/>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ACCESSING REGISTER IN DEBUG STATE</a:t>
            </a:r>
            <a:endParaRPr/>
          </a:p>
        </p:txBody>
      </p:sp>
      <p:sp>
        <p:nvSpPr>
          <p:cNvPr id="988" name="Google Shape;988;p17"/>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Font typeface="Trebuchet MS"/>
              <a:buNone/>
            </a:pPr>
            <a:r>
              <a:rPr lang="en-US" sz="1400"/>
              <a:t>ARM DDI 0487J.a ID042523 a-profile_architecture_reference_manual H2-11113 </a:t>
            </a:r>
            <a:endParaRPr/>
          </a:p>
          <a:p>
            <a:pPr indent="0" lvl="0" marL="0" rtl="0" algn="l">
              <a:lnSpc>
                <a:spcPct val="90000"/>
              </a:lnSpc>
              <a:spcBef>
                <a:spcPts val="1800"/>
              </a:spcBef>
              <a:spcAft>
                <a:spcPts val="0"/>
              </a:spcAft>
              <a:buClr>
                <a:schemeClr val="dk1"/>
              </a:buClr>
              <a:buSzPts val="1400"/>
              <a:buFont typeface="Trebuchet MS"/>
              <a:buNone/>
            </a:pPr>
            <a:r>
              <a:t/>
            </a:r>
            <a:endParaRPr sz="1400"/>
          </a:p>
        </p:txBody>
      </p:sp>
      <p:pic>
        <p:nvPicPr>
          <p:cNvPr id="989" name="Google Shape;989;p17"/>
          <p:cNvPicPr preferRelativeResize="0"/>
          <p:nvPr/>
        </p:nvPicPr>
        <p:blipFill rotWithShape="1">
          <a:blip r:embed="rId3">
            <a:alphaModFix/>
          </a:blip>
          <a:srcRect b="0" l="0" r="0" t="0"/>
          <a:stretch/>
        </p:blipFill>
        <p:spPr>
          <a:xfrm>
            <a:off x="1014413" y="3190784"/>
            <a:ext cx="9262501" cy="1174047"/>
          </a:xfrm>
          <a:prstGeom prst="rect">
            <a:avLst/>
          </a:prstGeom>
          <a:noFill/>
          <a:ln>
            <a:noFill/>
          </a:ln>
        </p:spPr>
      </p:pic>
      <p:sp>
        <p:nvSpPr>
          <p:cNvPr id="990" name="Google Shape;990;p17"/>
          <p:cNvSpPr/>
          <p:nvPr/>
        </p:nvSpPr>
        <p:spPr>
          <a:xfrm>
            <a:off x="2485505" y="3616036"/>
            <a:ext cx="7472882" cy="703522"/>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ACCESSING MEMORY IN DEBUG STATE</a:t>
            </a:r>
            <a:endParaRPr/>
          </a:p>
        </p:txBody>
      </p:sp>
      <p:sp>
        <p:nvSpPr>
          <p:cNvPr id="996" name="Google Shape;996;p18"/>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Font typeface="Trebuchet MS"/>
              <a:buNone/>
            </a:pPr>
            <a:r>
              <a:rPr lang="en-US" sz="1400"/>
              <a:t>ARM DDI 0487J.a ID042523 a-profile_architecture_reference_manual H2-11115 </a:t>
            </a:r>
            <a:endParaRPr/>
          </a:p>
          <a:p>
            <a:pPr indent="0" lvl="0" marL="0" rtl="0" algn="l">
              <a:lnSpc>
                <a:spcPct val="90000"/>
              </a:lnSpc>
              <a:spcBef>
                <a:spcPts val="1800"/>
              </a:spcBef>
              <a:spcAft>
                <a:spcPts val="0"/>
              </a:spcAft>
              <a:buClr>
                <a:schemeClr val="dk1"/>
              </a:buClr>
              <a:buSzPts val="1400"/>
              <a:buFont typeface="Trebuchet MS"/>
              <a:buNone/>
            </a:pPr>
            <a:r>
              <a:t/>
            </a:r>
            <a:endParaRPr sz="1400"/>
          </a:p>
          <a:p>
            <a:pPr indent="0" lvl="0" marL="0" rtl="0" algn="l">
              <a:lnSpc>
                <a:spcPct val="90000"/>
              </a:lnSpc>
              <a:spcBef>
                <a:spcPts val="1800"/>
              </a:spcBef>
              <a:spcAft>
                <a:spcPts val="0"/>
              </a:spcAft>
              <a:buClr>
                <a:schemeClr val="dk1"/>
              </a:buClr>
              <a:buSzPts val="1400"/>
              <a:buFont typeface="Trebuchet MS"/>
              <a:buNone/>
            </a:pPr>
            <a:r>
              <a:t/>
            </a:r>
            <a:endParaRPr sz="1400"/>
          </a:p>
        </p:txBody>
      </p:sp>
      <p:pic>
        <p:nvPicPr>
          <p:cNvPr id="997" name="Google Shape;997;p18"/>
          <p:cNvPicPr preferRelativeResize="0"/>
          <p:nvPr/>
        </p:nvPicPr>
        <p:blipFill rotWithShape="1">
          <a:blip r:embed="rId3">
            <a:alphaModFix/>
          </a:blip>
          <a:srcRect b="0" l="0" r="0" t="0"/>
          <a:stretch/>
        </p:blipFill>
        <p:spPr>
          <a:xfrm>
            <a:off x="1757360" y="2545927"/>
            <a:ext cx="6845369" cy="3276033"/>
          </a:xfrm>
          <a:prstGeom prst="rect">
            <a:avLst/>
          </a:prstGeom>
          <a:noFill/>
          <a:ln>
            <a:noFill/>
          </a:ln>
        </p:spPr>
      </p:pic>
      <p:sp>
        <p:nvSpPr>
          <p:cNvPr id="998" name="Google Shape;998;p18"/>
          <p:cNvSpPr/>
          <p:nvPr/>
        </p:nvSpPr>
        <p:spPr>
          <a:xfrm>
            <a:off x="2892827" y="2845031"/>
            <a:ext cx="5320147" cy="1244831"/>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99" name="Google Shape;999;p18"/>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EXCEPTION IN DEBUG STATE</a:t>
            </a:r>
            <a:endParaRPr/>
          </a:p>
        </p:txBody>
      </p:sp>
      <p:sp>
        <p:nvSpPr>
          <p:cNvPr id="1005" name="Google Shape;1005;p19"/>
          <p:cNvSpPr txBox="1"/>
          <p:nvPr>
            <p:ph idx="1" type="body"/>
          </p:nvPr>
        </p:nvSpPr>
        <p:spPr>
          <a:xfrm>
            <a:off x="512063" y="1658059"/>
            <a:ext cx="9948672" cy="3718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Font typeface="Trebuchet MS"/>
              <a:buNone/>
            </a:pPr>
            <a:r>
              <a:rPr lang="en-US" sz="1400"/>
              <a:t>ARM DDI 0487J.a ID042523 a-profile_architecture_reference_manual H2-11110</a:t>
            </a:r>
            <a:endParaRPr/>
          </a:p>
          <a:p>
            <a:pPr indent="0" lvl="0" marL="0" rtl="0" algn="l">
              <a:lnSpc>
                <a:spcPct val="90000"/>
              </a:lnSpc>
              <a:spcBef>
                <a:spcPts val="1800"/>
              </a:spcBef>
              <a:spcAft>
                <a:spcPts val="0"/>
              </a:spcAft>
              <a:buClr>
                <a:schemeClr val="dk1"/>
              </a:buClr>
              <a:buSzPts val="1800"/>
              <a:buFont typeface="Trebuchet MS"/>
              <a:buNone/>
            </a:pPr>
            <a:r>
              <a:t/>
            </a:r>
            <a:endParaRPr/>
          </a:p>
        </p:txBody>
      </p:sp>
      <p:pic>
        <p:nvPicPr>
          <p:cNvPr id="1006" name="Google Shape;1006;p19"/>
          <p:cNvPicPr preferRelativeResize="0"/>
          <p:nvPr/>
        </p:nvPicPr>
        <p:blipFill rotWithShape="1">
          <a:blip r:embed="rId3">
            <a:alphaModFix/>
          </a:blip>
          <a:srcRect b="0" l="0" r="0" t="0"/>
          <a:stretch/>
        </p:blipFill>
        <p:spPr>
          <a:xfrm>
            <a:off x="2962317" y="1975405"/>
            <a:ext cx="5048163" cy="3964038"/>
          </a:xfrm>
          <a:prstGeom prst="rect">
            <a:avLst/>
          </a:prstGeom>
          <a:noFill/>
          <a:ln>
            <a:noFill/>
          </a:ln>
        </p:spPr>
      </p:pic>
      <p:sp>
        <p:nvSpPr>
          <p:cNvPr id="1007" name="Google Shape;1007;p19"/>
          <p:cNvSpPr/>
          <p:nvPr/>
        </p:nvSpPr>
        <p:spPr>
          <a:xfrm>
            <a:off x="3061021" y="5532782"/>
            <a:ext cx="4959710" cy="465513"/>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2"/>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RISC-V EXTERNAL DEBUG</a:t>
            </a:r>
            <a:endParaRPr/>
          </a:p>
        </p:txBody>
      </p:sp>
      <p:pic>
        <p:nvPicPr>
          <p:cNvPr id="777" name="Google Shape;777;p2"/>
          <p:cNvPicPr preferRelativeResize="0"/>
          <p:nvPr/>
        </p:nvPicPr>
        <p:blipFill rotWithShape="1">
          <a:blip r:embed="rId3">
            <a:alphaModFix/>
          </a:blip>
          <a:srcRect b="0" l="0" r="0" t="0"/>
          <a:stretch/>
        </p:blipFill>
        <p:spPr>
          <a:xfrm>
            <a:off x="3121141" y="1238269"/>
            <a:ext cx="4730518" cy="493393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20"/>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CALL FOR ACTION</a:t>
            </a:r>
            <a:endParaRPr/>
          </a:p>
        </p:txBody>
      </p:sp>
      <p:sp>
        <p:nvSpPr>
          <p:cNvPr id="1013" name="Google Shape;1013;p20"/>
          <p:cNvSpPr txBox="1"/>
          <p:nvPr>
            <p:ph idx="1" type="body"/>
          </p:nvPr>
        </p:nvSpPr>
        <p:spPr>
          <a:xfrm>
            <a:off x="516750" y="1463040"/>
            <a:ext cx="9948672" cy="448887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Font typeface="Trebuchet MS"/>
              <a:buNone/>
            </a:pPr>
            <a:r>
              <a:rPr lang="en-US" sz="1400">
                <a:latin typeface="Trebuchet MS"/>
                <a:ea typeface="Trebuchet MS"/>
                <a:cs typeface="Trebuchet MS"/>
                <a:sym typeface="Trebuchet MS"/>
              </a:rPr>
              <a:t>We believed the use case and security requirements are general, all RISC-V SOC vendors will face the same problem sooner or later</a:t>
            </a:r>
            <a:endParaRPr/>
          </a:p>
          <a:p>
            <a:pPr indent="0" lvl="0" marL="0" rtl="0" algn="l">
              <a:lnSpc>
                <a:spcPct val="90000"/>
              </a:lnSpc>
              <a:spcBef>
                <a:spcPts val="1800"/>
              </a:spcBef>
              <a:spcAft>
                <a:spcPts val="0"/>
              </a:spcAft>
              <a:buClr>
                <a:schemeClr val="dk1"/>
              </a:buClr>
              <a:buSzPts val="1400"/>
              <a:buFont typeface="Trebuchet MS"/>
              <a:buNone/>
            </a:pPr>
            <a:r>
              <a:rPr lang="en-US" sz="1400">
                <a:latin typeface="Trebuchet MS"/>
                <a:ea typeface="Trebuchet MS"/>
                <a:cs typeface="Trebuchet MS"/>
                <a:sym typeface="Trebuchet MS"/>
              </a:rPr>
              <a:t>It turns out that the security issues are addressed by competitor (ARM)</a:t>
            </a:r>
            <a:endParaRPr/>
          </a:p>
          <a:p>
            <a:pPr indent="0" lvl="0" marL="0" rtl="0" algn="l">
              <a:lnSpc>
                <a:spcPct val="90000"/>
              </a:lnSpc>
              <a:spcBef>
                <a:spcPts val="1800"/>
              </a:spcBef>
              <a:spcAft>
                <a:spcPts val="0"/>
              </a:spcAft>
              <a:buClr>
                <a:schemeClr val="dk1"/>
              </a:buClr>
              <a:buSzPts val="1400"/>
              <a:buFont typeface="Trebuchet MS"/>
              <a:buNone/>
            </a:pPr>
            <a:r>
              <a:rPr lang="en-US" sz="1400">
                <a:latin typeface="Trebuchet MS"/>
                <a:ea typeface="Trebuchet MS"/>
                <a:cs typeface="Trebuchet MS"/>
                <a:sym typeface="Trebuchet MS"/>
              </a:rPr>
              <a:t>NVidia had been using homegrown debug solution because of those security issues</a:t>
            </a:r>
            <a:endParaRPr/>
          </a:p>
          <a:p>
            <a:pPr indent="0" lvl="0" marL="0" rtl="0" algn="l">
              <a:lnSpc>
                <a:spcPct val="90000"/>
              </a:lnSpc>
              <a:spcBef>
                <a:spcPts val="1800"/>
              </a:spcBef>
              <a:spcAft>
                <a:spcPts val="0"/>
              </a:spcAft>
              <a:buClr>
                <a:schemeClr val="dk1"/>
              </a:buClr>
              <a:buSzPts val="1400"/>
              <a:buFont typeface="Trebuchet MS"/>
              <a:buNone/>
            </a:pPr>
            <a:r>
              <a:rPr lang="en-US" sz="1400">
                <a:latin typeface="Trebuchet MS"/>
                <a:ea typeface="Trebuchet MS"/>
                <a:cs typeface="Trebuchet MS"/>
                <a:sym typeface="Trebuchet MS"/>
              </a:rPr>
              <a:t>We call for RISC-V security community to acknowledge the issues and work together on an extension to fix the issues</a:t>
            </a:r>
            <a:endParaRPr/>
          </a:p>
          <a:p>
            <a:pPr indent="0" lvl="0" marL="0" rtl="0" algn="l">
              <a:lnSpc>
                <a:spcPct val="90000"/>
              </a:lnSpc>
              <a:spcBef>
                <a:spcPts val="1800"/>
              </a:spcBef>
              <a:spcAft>
                <a:spcPts val="0"/>
              </a:spcAft>
              <a:buClr>
                <a:schemeClr val="dk1"/>
              </a:buClr>
              <a:buSzPts val="1400"/>
              <a:buFont typeface="Trebuchet MS"/>
              <a:buNone/>
            </a:pPr>
            <a:r>
              <a:rPr lang="en-US" sz="1400">
                <a:latin typeface="Trebuchet MS"/>
                <a:ea typeface="Trebuchet MS"/>
                <a:cs typeface="Trebuchet MS"/>
                <a:sym typeface="Trebuchet MS"/>
              </a:rPr>
              <a:t>NVidia RISC-V team is working on a draft proposal</a:t>
            </a:r>
            <a:endParaRPr/>
          </a:p>
          <a:p>
            <a:pPr indent="-285750" lvl="0" marL="285750" rtl="0" algn="l">
              <a:lnSpc>
                <a:spcPct val="90000"/>
              </a:lnSpc>
              <a:spcBef>
                <a:spcPts val="1800"/>
              </a:spcBef>
              <a:spcAft>
                <a:spcPts val="0"/>
              </a:spcAft>
              <a:buSzPts val="1400"/>
              <a:buFont typeface="Arial"/>
              <a:buChar char="•"/>
            </a:pPr>
            <a:r>
              <a:rPr lang="en-US" sz="1400">
                <a:latin typeface="Trebuchet MS"/>
                <a:ea typeface="Trebuchet MS"/>
                <a:cs typeface="Trebuchet MS"/>
                <a:sym typeface="Trebuchet MS"/>
              </a:rPr>
              <a:t>Enable/disable external debug at M/S/U mode separately</a:t>
            </a:r>
            <a:endParaRPr/>
          </a:p>
          <a:p>
            <a:pPr indent="-285750" lvl="0" marL="285750" rtl="0" algn="l">
              <a:lnSpc>
                <a:spcPct val="90000"/>
              </a:lnSpc>
              <a:spcBef>
                <a:spcPts val="1800"/>
              </a:spcBef>
              <a:spcAft>
                <a:spcPts val="0"/>
              </a:spcAft>
              <a:buSzPts val="1400"/>
              <a:buFont typeface="Arial"/>
              <a:buChar char="•"/>
            </a:pPr>
            <a:r>
              <a:rPr lang="en-US" sz="1400">
                <a:latin typeface="Trebuchet MS"/>
                <a:ea typeface="Trebuchet MS"/>
                <a:cs typeface="Trebuchet MS"/>
                <a:sym typeface="Trebuchet MS"/>
              </a:rPr>
              <a:t>Restrict permission check of debug mode</a:t>
            </a:r>
            <a:endParaRPr/>
          </a:p>
          <a:p>
            <a:pPr indent="-285750" lvl="0" marL="285750" rtl="0" algn="l">
              <a:lnSpc>
                <a:spcPct val="90000"/>
              </a:lnSpc>
              <a:spcBef>
                <a:spcPts val="1800"/>
              </a:spcBef>
              <a:spcAft>
                <a:spcPts val="0"/>
              </a:spcAft>
              <a:buSzPts val="1400"/>
              <a:buFont typeface="Arial"/>
              <a:buChar char="•"/>
            </a:pPr>
            <a:r>
              <a:rPr lang="en-US" sz="1400">
                <a:latin typeface="Trebuchet MS"/>
                <a:ea typeface="Trebuchet MS"/>
                <a:cs typeface="Trebuchet MS"/>
                <a:sym typeface="Trebuchet MS"/>
              </a:rPr>
              <a:t>Restrict permission check of abstract commands</a:t>
            </a:r>
            <a:endParaRPr sz="1400"/>
          </a:p>
          <a:p>
            <a:pPr indent="-285750" lvl="0" marL="285750" rtl="0" algn="l">
              <a:lnSpc>
                <a:spcPct val="90000"/>
              </a:lnSpc>
              <a:spcBef>
                <a:spcPts val="1800"/>
              </a:spcBef>
              <a:spcAft>
                <a:spcPts val="0"/>
              </a:spcAft>
              <a:buSzPts val="1400"/>
              <a:buFont typeface="Arial"/>
              <a:buChar char="•"/>
            </a:pPr>
            <a:r>
              <a:rPr lang="en-US" sz="1400">
                <a:latin typeface="Trebuchet MS"/>
                <a:ea typeface="Trebuchet MS"/>
                <a:cs typeface="Trebuchet MS"/>
                <a:sym typeface="Trebuchet MS"/>
              </a:rPr>
              <a:t>Restrict permission check of program buffer execution</a:t>
            </a:r>
            <a:endParaRPr/>
          </a:p>
          <a:p>
            <a:pPr indent="-285750" lvl="0" marL="285750" rtl="0" algn="l">
              <a:lnSpc>
                <a:spcPct val="90000"/>
              </a:lnSpc>
              <a:spcBef>
                <a:spcPts val="1800"/>
              </a:spcBef>
              <a:spcAft>
                <a:spcPts val="0"/>
              </a:spcAft>
              <a:buSzPts val="1400"/>
              <a:buFont typeface="Arial"/>
              <a:buChar char="•"/>
            </a:pPr>
            <a:r>
              <a:rPr lang="en-US" sz="1400">
                <a:latin typeface="Trebuchet MS"/>
                <a:ea typeface="Trebuchet MS"/>
                <a:cs typeface="Trebuchet MS"/>
                <a:sym typeface="Trebuchet MS"/>
              </a:rPr>
              <a:t>Restrict system bus accesses from external debugger (IOPMP)</a:t>
            </a:r>
            <a:endParaRPr sz="1400"/>
          </a:p>
          <a:p>
            <a:pPr indent="-184150" lvl="0" marL="285750" rtl="0" algn="l">
              <a:lnSpc>
                <a:spcPct val="90000"/>
              </a:lnSpc>
              <a:spcBef>
                <a:spcPts val="1800"/>
              </a:spcBef>
              <a:spcAft>
                <a:spcPts val="0"/>
              </a:spcAft>
              <a:buSzPts val="1600"/>
              <a:buFont typeface="Arial"/>
              <a:buNone/>
            </a:pPr>
            <a:r>
              <a:t/>
            </a:r>
            <a:endParaRPr sz="1600"/>
          </a:p>
          <a:p>
            <a:pPr indent="-196850" lvl="1" marL="857250" rtl="0" algn="l">
              <a:lnSpc>
                <a:spcPct val="90000"/>
              </a:lnSpc>
              <a:spcBef>
                <a:spcPts val="1800"/>
              </a:spcBef>
              <a:spcAft>
                <a:spcPts val="0"/>
              </a:spcAft>
              <a:buSzPts val="1400"/>
              <a:buFont typeface="Arial"/>
              <a:buNone/>
            </a:pPr>
            <a:r>
              <a:t/>
            </a:r>
            <a:endParaRPr sz="1400"/>
          </a:p>
          <a:p>
            <a:pPr indent="-196850" lvl="1" marL="857250" rtl="0" algn="l">
              <a:lnSpc>
                <a:spcPct val="90000"/>
              </a:lnSpc>
              <a:spcBef>
                <a:spcPts val="1800"/>
              </a:spcBef>
              <a:spcAft>
                <a:spcPts val="0"/>
              </a:spcAft>
              <a:buSzPts val="1400"/>
              <a:buFont typeface="Arial"/>
              <a:buNone/>
            </a:pPr>
            <a:r>
              <a:t/>
            </a:r>
            <a:endParaRPr sz="1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22"/>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REFERENCE</a:t>
            </a:r>
            <a:endParaRPr/>
          </a:p>
        </p:txBody>
      </p:sp>
      <p:sp>
        <p:nvSpPr>
          <p:cNvPr id="1024" name="Google Shape;1024;p22"/>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Font typeface="Trebuchet MS"/>
              <a:buNone/>
            </a:pPr>
            <a:r>
              <a:rPr lang="en-US" u="sng">
                <a:solidFill>
                  <a:schemeClr val="hlink"/>
                </a:solidFill>
                <a:hlinkClick r:id="rId3"/>
              </a:rPr>
              <a:t>ARM Architecture Reference Manual Security Extensions Supplement</a:t>
            </a:r>
            <a:endParaRPr/>
          </a:p>
          <a:p>
            <a:pPr indent="0" lvl="0" marL="0" rtl="0" algn="l">
              <a:lnSpc>
                <a:spcPct val="90000"/>
              </a:lnSpc>
              <a:spcBef>
                <a:spcPts val="1800"/>
              </a:spcBef>
              <a:spcAft>
                <a:spcPts val="0"/>
              </a:spcAft>
              <a:buClr>
                <a:schemeClr val="dk1"/>
              </a:buClr>
              <a:buSzPts val="1800"/>
              <a:buFont typeface="Trebuchet MS"/>
              <a:buNone/>
            </a:pPr>
            <a:r>
              <a:rPr lang="en-US" u="sng">
                <a:solidFill>
                  <a:schemeClr val="hlink"/>
                </a:solidFill>
                <a:hlinkClick r:id="rId4"/>
              </a:rPr>
              <a:t>https://developer.arm.com/documentation/ddi0601/2023-03/External-Registers?lang=en</a:t>
            </a:r>
            <a:r>
              <a:rPr lang="en-US"/>
              <a:t> </a:t>
            </a:r>
            <a:endParaRPr/>
          </a:p>
          <a:p>
            <a:pPr indent="0" lvl="0" marL="0" rtl="0" algn="l">
              <a:lnSpc>
                <a:spcPct val="90000"/>
              </a:lnSpc>
              <a:spcBef>
                <a:spcPts val="1800"/>
              </a:spcBef>
              <a:spcAft>
                <a:spcPts val="0"/>
              </a:spcAft>
              <a:buClr>
                <a:schemeClr val="dk1"/>
              </a:buClr>
              <a:buSzPts val="1800"/>
              <a:buFont typeface="Trebuchet MS"/>
              <a:buNone/>
            </a:pPr>
            <a:r>
              <a:rPr lang="en-US" u="sng">
                <a:solidFill>
                  <a:schemeClr val="hlink"/>
                </a:solidFill>
                <a:hlinkClick r:id="rId5"/>
              </a:rPr>
              <a:t>https://developer.arm.com/documentation/ddi0487/latest/</a:t>
            </a:r>
            <a:r>
              <a:rPr lang="en-US"/>
              <a:t> </a:t>
            </a:r>
            <a:endParaRPr/>
          </a:p>
          <a:p>
            <a:pPr indent="0" lvl="0" marL="0" rtl="0" algn="l">
              <a:lnSpc>
                <a:spcPct val="90000"/>
              </a:lnSpc>
              <a:spcBef>
                <a:spcPts val="1800"/>
              </a:spcBef>
              <a:spcAft>
                <a:spcPts val="0"/>
              </a:spcAft>
              <a:buClr>
                <a:schemeClr val="dk1"/>
              </a:buClr>
              <a:buSzPts val="1800"/>
              <a:buFont typeface="Trebuchet MS"/>
              <a:buNone/>
            </a:pPr>
            <a:r>
              <a:rPr lang="en-US" u="sng">
                <a:solidFill>
                  <a:schemeClr val="hlink"/>
                </a:solidFill>
                <a:hlinkClick r:id="rId6"/>
              </a:rPr>
              <a:t>https://developer.arm.com/documentation/102120/0101</a:t>
            </a:r>
            <a:r>
              <a:rPr lang="en-US"/>
              <a:t> </a:t>
            </a:r>
            <a:endParaRPr/>
          </a:p>
        </p:txBody>
      </p:sp>
      <p:sp>
        <p:nvSpPr>
          <p:cNvPr id="1025" name="Google Shape;1025;p22"/>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3"/>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RISC-V DEBUG SECURITY</a:t>
            </a:r>
            <a:endParaRPr/>
          </a:p>
        </p:txBody>
      </p:sp>
      <p:sp>
        <p:nvSpPr>
          <p:cNvPr id="783" name="Google Shape;783;p3"/>
          <p:cNvSpPr txBox="1"/>
          <p:nvPr>
            <p:ph idx="1" type="body"/>
          </p:nvPr>
        </p:nvSpPr>
        <p:spPr>
          <a:xfrm>
            <a:off x="516750" y="1850465"/>
            <a:ext cx="9948672" cy="3971496"/>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0"/>
              </a:spcBef>
              <a:spcAft>
                <a:spcPts val="0"/>
              </a:spcAft>
              <a:buSzPts val="1600"/>
              <a:buFont typeface="Arial"/>
              <a:buChar char="•"/>
            </a:pPr>
            <a:r>
              <a:rPr lang="en-US" sz="1600"/>
              <a:t>All-or-nothing, controlled via fuse or authdata and </a:t>
            </a:r>
            <a:r>
              <a:rPr lang="en-US" sz="1800">
                <a:latin typeface="Arial"/>
                <a:ea typeface="Arial"/>
                <a:cs typeface="Arial"/>
                <a:sym typeface="Arial"/>
              </a:rPr>
              <a:t>authenticated</a:t>
            </a:r>
            <a:endParaRPr sz="1600"/>
          </a:p>
          <a:p>
            <a:pPr indent="-285750" lvl="0" marL="285750" rtl="0" algn="l">
              <a:lnSpc>
                <a:spcPct val="90000"/>
              </a:lnSpc>
              <a:spcBef>
                <a:spcPts val="1800"/>
              </a:spcBef>
              <a:spcAft>
                <a:spcPts val="0"/>
              </a:spcAft>
              <a:buSzPts val="1600"/>
              <a:buFont typeface="Arial"/>
              <a:buChar char="•"/>
            </a:pPr>
            <a:r>
              <a:rPr lang="en-US" sz="1600"/>
              <a:t>Once enabled, external debugger has highest priority regardless of target privilege</a:t>
            </a:r>
            <a:endParaRPr sz="1600"/>
          </a:p>
        </p:txBody>
      </p:sp>
      <p:pic>
        <p:nvPicPr>
          <p:cNvPr id="784" name="Google Shape;784;p3"/>
          <p:cNvPicPr preferRelativeResize="0"/>
          <p:nvPr/>
        </p:nvPicPr>
        <p:blipFill rotWithShape="1">
          <a:blip r:embed="rId3">
            <a:alphaModFix/>
          </a:blip>
          <a:srcRect b="4228" l="0" r="0" t="3356"/>
          <a:stretch/>
        </p:blipFill>
        <p:spPr>
          <a:xfrm>
            <a:off x="2784762" y="2828346"/>
            <a:ext cx="5403275" cy="314221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THE ISSUE</a:t>
            </a:r>
            <a:endParaRPr/>
          </a:p>
        </p:txBody>
      </p:sp>
      <p:sp>
        <p:nvSpPr>
          <p:cNvPr id="790" name="Google Shape;790;p4"/>
          <p:cNvSpPr txBox="1"/>
          <p:nvPr/>
        </p:nvSpPr>
        <p:spPr>
          <a:xfrm>
            <a:off x="6730078" y="2054679"/>
            <a:ext cx="3744374"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a:t>
            </a:r>
            <a:endParaRPr/>
          </a:p>
        </p:txBody>
      </p:sp>
      <p:cxnSp>
        <p:nvCxnSpPr>
          <p:cNvPr id="791" name="Google Shape;791;p4"/>
          <p:cNvCxnSpPr/>
          <p:nvPr/>
        </p:nvCxnSpPr>
        <p:spPr>
          <a:xfrm>
            <a:off x="1130531" y="3776166"/>
            <a:ext cx="4646814" cy="0"/>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792" name="Google Shape;792;p4"/>
          <p:cNvSpPr/>
          <p:nvPr/>
        </p:nvSpPr>
        <p:spPr>
          <a:xfrm>
            <a:off x="1130530" y="4206233"/>
            <a:ext cx="4646814" cy="794535"/>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M-mode Monitor</a:t>
            </a:r>
            <a:endParaRPr/>
          </a:p>
        </p:txBody>
      </p:sp>
      <p:sp>
        <p:nvSpPr>
          <p:cNvPr id="793" name="Google Shape;793;p4"/>
          <p:cNvSpPr/>
          <p:nvPr/>
        </p:nvSpPr>
        <p:spPr>
          <a:xfrm>
            <a:off x="3890357" y="2622617"/>
            <a:ext cx="1886988" cy="992427"/>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Non-Secure</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Domain</a:t>
            </a:r>
            <a:endParaRPr/>
          </a:p>
        </p:txBody>
      </p:sp>
      <p:sp>
        <p:nvSpPr>
          <p:cNvPr id="794" name="Google Shape;794;p4"/>
          <p:cNvSpPr/>
          <p:nvPr/>
        </p:nvSpPr>
        <p:spPr>
          <a:xfrm>
            <a:off x="1130530" y="2622617"/>
            <a:ext cx="1886988" cy="992427"/>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High-Secure</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Domain</a:t>
            </a:r>
            <a:endParaRPr sz="1400">
              <a:solidFill>
                <a:schemeClr val="lt1"/>
              </a:solidFill>
              <a:latin typeface="Arial"/>
              <a:ea typeface="Arial"/>
              <a:cs typeface="Arial"/>
              <a:sym typeface="Arial"/>
            </a:endParaRPr>
          </a:p>
        </p:txBody>
      </p:sp>
      <p:sp>
        <p:nvSpPr>
          <p:cNvPr id="795" name="Google Shape;795;p4"/>
          <p:cNvSpPr txBox="1"/>
          <p:nvPr/>
        </p:nvSpPr>
        <p:spPr>
          <a:xfrm>
            <a:off x="66086" y="4355306"/>
            <a:ext cx="819455"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M-mode</a:t>
            </a:r>
            <a:endParaRPr/>
          </a:p>
        </p:txBody>
      </p:sp>
      <p:sp>
        <p:nvSpPr>
          <p:cNvPr id="796" name="Google Shape;796;p4"/>
          <p:cNvSpPr txBox="1"/>
          <p:nvPr/>
        </p:nvSpPr>
        <p:spPr>
          <a:xfrm>
            <a:off x="81313" y="2972789"/>
            <a:ext cx="779381"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S-mode</a:t>
            </a:r>
            <a:endParaRPr/>
          </a:p>
        </p:txBody>
      </p:sp>
      <p:sp>
        <p:nvSpPr>
          <p:cNvPr id="797" name="Google Shape;797;p4"/>
          <p:cNvSpPr/>
          <p:nvPr/>
        </p:nvSpPr>
        <p:spPr>
          <a:xfrm>
            <a:off x="1130530" y="3861458"/>
            <a:ext cx="4646814" cy="281766"/>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PMP</a:t>
            </a:r>
            <a:endParaRPr/>
          </a:p>
        </p:txBody>
      </p:sp>
      <p:cxnSp>
        <p:nvCxnSpPr>
          <p:cNvPr id="798" name="Google Shape;798;p4"/>
          <p:cNvCxnSpPr/>
          <p:nvPr/>
        </p:nvCxnSpPr>
        <p:spPr>
          <a:xfrm>
            <a:off x="3453937" y="2696117"/>
            <a:ext cx="0" cy="981936"/>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799" name="Google Shape;799;p4"/>
          <p:cNvSpPr/>
          <p:nvPr/>
        </p:nvSpPr>
        <p:spPr>
          <a:xfrm>
            <a:off x="7092598" y="2098289"/>
            <a:ext cx="1097281" cy="1252154"/>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Debug</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Module</a:t>
            </a:r>
            <a:endParaRPr/>
          </a:p>
        </p:txBody>
      </p:sp>
      <p:sp>
        <p:nvSpPr>
          <p:cNvPr id="800" name="Google Shape;800;p4"/>
          <p:cNvSpPr/>
          <p:nvPr/>
        </p:nvSpPr>
        <p:spPr>
          <a:xfrm>
            <a:off x="8714969" y="2098289"/>
            <a:ext cx="1285332" cy="1252154"/>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DMI/DTM</a:t>
            </a:r>
            <a:endParaRPr/>
          </a:p>
        </p:txBody>
      </p:sp>
      <p:cxnSp>
        <p:nvCxnSpPr>
          <p:cNvPr id="801" name="Google Shape;801;p4"/>
          <p:cNvCxnSpPr>
            <a:stCxn id="800" idx="1"/>
            <a:endCxn id="799" idx="3"/>
          </p:cNvCxnSpPr>
          <p:nvPr/>
        </p:nvCxnSpPr>
        <p:spPr>
          <a:xfrm rot="10800000">
            <a:off x="8189969" y="2724366"/>
            <a:ext cx="5250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802" name="Google Shape;802;p4"/>
          <p:cNvCxnSpPr>
            <a:stCxn id="799" idx="1"/>
          </p:cNvCxnSpPr>
          <p:nvPr/>
        </p:nvCxnSpPr>
        <p:spPr>
          <a:xfrm flipH="1">
            <a:off x="5286898" y="2724366"/>
            <a:ext cx="1805700" cy="373200"/>
          </a:xfrm>
          <a:prstGeom prst="straightConnector1">
            <a:avLst/>
          </a:prstGeom>
          <a:noFill/>
          <a:ln cap="flat" cmpd="sng" w="38100">
            <a:solidFill>
              <a:srgbClr val="FF0000"/>
            </a:solidFill>
            <a:prstDash val="dot"/>
            <a:round/>
            <a:headEnd len="sm" w="sm" type="none"/>
            <a:tailEnd len="med" w="med" type="triangle"/>
          </a:ln>
          <a:effectLst>
            <a:outerShdw blurRad="40000" rotWithShape="0" dir="5400000" dist="23000">
              <a:srgbClr val="000000">
                <a:alpha val="34901"/>
              </a:srgbClr>
            </a:outerShdw>
          </a:effectLst>
        </p:spPr>
      </p:cxnSp>
      <p:sp>
        <p:nvSpPr>
          <p:cNvPr id="803" name="Google Shape;803;p4"/>
          <p:cNvSpPr txBox="1"/>
          <p:nvPr/>
        </p:nvSpPr>
        <p:spPr>
          <a:xfrm>
            <a:off x="6610506" y="4060968"/>
            <a:ext cx="3449273" cy="1643527"/>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Once enabled, external debugger has highest privilege regardless of target privilege</a:t>
            </a:r>
            <a:endParaRPr/>
          </a:p>
          <a:p>
            <a:pPr indent="0" lvl="0" marL="0" marR="0" rtl="0" algn="ctr">
              <a:lnSpc>
                <a:spcPct val="90000"/>
              </a:lnSpc>
              <a:spcBef>
                <a:spcPts val="0"/>
              </a:spcBef>
              <a:spcAft>
                <a:spcPts val="0"/>
              </a:spcAft>
              <a:buNone/>
            </a:pPr>
            <a:r>
              <a:t/>
            </a:r>
            <a:endParaRPr sz="1400">
              <a:solidFill>
                <a:schemeClr val="dk2"/>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A non-secure FW developer who can use debugger to debug non-secure FW can compromise high-secure FW and M-mode monitor</a:t>
            </a:r>
            <a:endParaRPr sz="1400">
              <a:solidFill>
                <a:schemeClr val="dk2"/>
              </a:solidFill>
              <a:latin typeface="Trebuchet MS"/>
              <a:ea typeface="Trebuchet MS"/>
              <a:cs typeface="Trebuchet MS"/>
              <a:sym typeface="Trebuchet MS"/>
            </a:endParaRPr>
          </a:p>
        </p:txBody>
      </p:sp>
      <p:cxnSp>
        <p:nvCxnSpPr>
          <p:cNvPr id="804" name="Google Shape;804;p4"/>
          <p:cNvCxnSpPr/>
          <p:nvPr/>
        </p:nvCxnSpPr>
        <p:spPr>
          <a:xfrm flipH="1">
            <a:off x="1849149" y="2724366"/>
            <a:ext cx="5243449" cy="197887"/>
          </a:xfrm>
          <a:prstGeom prst="straightConnector1">
            <a:avLst/>
          </a:prstGeom>
          <a:noFill/>
          <a:ln cap="flat" cmpd="sng" w="38100">
            <a:solidFill>
              <a:srgbClr val="FF0000"/>
            </a:solidFill>
            <a:prstDash val="dot"/>
            <a:round/>
            <a:headEnd len="sm" w="sm" type="none"/>
            <a:tailEnd len="med" w="med" type="triangle"/>
          </a:ln>
          <a:effectLst>
            <a:outerShdw blurRad="40000" rotWithShape="0" dir="5400000" dist="23000">
              <a:srgbClr val="000000">
                <a:alpha val="34901"/>
              </a:srgbClr>
            </a:outerShdw>
          </a:effectLst>
        </p:spPr>
      </p:cxnSp>
      <p:cxnSp>
        <p:nvCxnSpPr>
          <p:cNvPr id="805" name="Google Shape;805;p4"/>
          <p:cNvCxnSpPr/>
          <p:nvPr/>
        </p:nvCxnSpPr>
        <p:spPr>
          <a:xfrm flipH="1">
            <a:off x="3711733" y="2724366"/>
            <a:ext cx="3380865" cy="1898747"/>
          </a:xfrm>
          <a:prstGeom prst="straightConnector1">
            <a:avLst/>
          </a:prstGeom>
          <a:noFill/>
          <a:ln cap="flat" cmpd="sng" w="38100">
            <a:solidFill>
              <a:srgbClr val="FF0000"/>
            </a:solidFill>
            <a:prstDash val="dot"/>
            <a:round/>
            <a:headEnd len="sm" w="sm" type="none"/>
            <a:tailEnd len="med" w="med" type="triangle"/>
          </a:ln>
          <a:effectLst>
            <a:outerShdw blurRad="40000" rotWithShape="0" dir="5400000" dist="23000">
              <a:srgbClr val="000000">
                <a:alpha val="34901"/>
              </a:srgbClr>
            </a:outerShdw>
          </a:effectLst>
        </p:spPr>
      </p:cxnSp>
      <p:sp>
        <p:nvSpPr>
          <p:cNvPr id="806" name="Google Shape;806;p4"/>
          <p:cNvSpPr/>
          <p:nvPr/>
        </p:nvSpPr>
        <p:spPr>
          <a:xfrm>
            <a:off x="1130530" y="5153007"/>
            <a:ext cx="4646814" cy="409473"/>
          </a:xfrm>
          <a:prstGeom prst="roundRect">
            <a:avLst>
              <a:gd fmla="val 16667"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Program buffer</a:t>
            </a:r>
            <a:endParaRPr/>
          </a:p>
        </p:txBody>
      </p:sp>
      <p:sp>
        <p:nvSpPr>
          <p:cNvPr id="807" name="Google Shape;807;p4"/>
          <p:cNvSpPr txBox="1"/>
          <p:nvPr/>
        </p:nvSpPr>
        <p:spPr>
          <a:xfrm>
            <a:off x="158351" y="5117677"/>
            <a:ext cx="679993" cy="480131"/>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Debug</a:t>
            </a:r>
            <a:endParaRPr/>
          </a:p>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mode</a:t>
            </a:r>
            <a:endParaRPr/>
          </a:p>
        </p:txBody>
      </p:sp>
      <p:cxnSp>
        <p:nvCxnSpPr>
          <p:cNvPr id="808" name="Google Shape;808;p4"/>
          <p:cNvCxnSpPr>
            <a:stCxn id="799" idx="1"/>
            <a:endCxn id="806" idx="0"/>
          </p:cNvCxnSpPr>
          <p:nvPr/>
        </p:nvCxnSpPr>
        <p:spPr>
          <a:xfrm flipH="1">
            <a:off x="3453898" y="2724366"/>
            <a:ext cx="3638700" cy="2428500"/>
          </a:xfrm>
          <a:prstGeom prst="straightConnector1">
            <a:avLst/>
          </a:prstGeom>
          <a:noFill/>
          <a:ln cap="flat" cmpd="sng" w="38100">
            <a:solidFill>
              <a:srgbClr val="FF0000"/>
            </a:solidFill>
            <a:prstDash val="dot"/>
            <a:round/>
            <a:headEnd len="sm" w="sm" type="none"/>
            <a:tailEnd len="med" w="med" type="triangle"/>
          </a:ln>
          <a:effectLst>
            <a:outerShdw blurRad="40000" rotWithShape="0" dir="5400000" dist="23000">
              <a:srgbClr val="000000">
                <a:alpha val="34901"/>
              </a:srgbClr>
            </a:outerShdw>
          </a:effectLst>
        </p:spPr>
      </p:cxnSp>
      <p:cxnSp>
        <p:nvCxnSpPr>
          <p:cNvPr id="809" name="Google Shape;809;p4"/>
          <p:cNvCxnSpPr/>
          <p:nvPr/>
        </p:nvCxnSpPr>
        <p:spPr>
          <a:xfrm>
            <a:off x="1130530" y="5079474"/>
            <a:ext cx="4646814" cy="0"/>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RISC-V DEBUG SPEC SECURITY ISSUES</a:t>
            </a:r>
            <a:endParaRPr/>
          </a:p>
        </p:txBody>
      </p:sp>
      <p:sp>
        <p:nvSpPr>
          <p:cNvPr id="815" name="Google Shape;815;p5"/>
          <p:cNvSpPr txBox="1"/>
          <p:nvPr>
            <p:ph idx="1" type="body"/>
          </p:nvPr>
        </p:nvSpPr>
        <p:spPr>
          <a:xfrm>
            <a:off x="516750" y="1679171"/>
            <a:ext cx="9948672" cy="41427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Trebuchet MS"/>
              <a:buNone/>
            </a:pPr>
            <a:r>
              <a:rPr lang="en-US" sz="1600"/>
              <a:t>Debug access to system bus</a:t>
            </a:r>
            <a:endParaRPr/>
          </a:p>
          <a:p>
            <a:pPr indent="-285750" lvl="1" marL="742950" rtl="0" algn="l">
              <a:lnSpc>
                <a:spcPct val="90000"/>
              </a:lnSpc>
              <a:spcBef>
                <a:spcPts val="1800"/>
              </a:spcBef>
              <a:spcAft>
                <a:spcPts val="0"/>
              </a:spcAft>
              <a:buSzPts val="1600"/>
              <a:buFont typeface="Arial"/>
              <a:buChar char="•"/>
            </a:pPr>
            <a:r>
              <a:rPr lang="en-US"/>
              <a:t>Without any protection (IOPMP), debugger can access to M-mode data</a:t>
            </a:r>
            <a:endParaRPr sz="1800"/>
          </a:p>
          <a:p>
            <a:pPr indent="0" lvl="0" marL="0" rtl="0" algn="l">
              <a:lnSpc>
                <a:spcPct val="90000"/>
              </a:lnSpc>
              <a:spcBef>
                <a:spcPts val="1800"/>
              </a:spcBef>
              <a:spcAft>
                <a:spcPts val="0"/>
              </a:spcAft>
              <a:buClr>
                <a:schemeClr val="dk1"/>
              </a:buClr>
              <a:buSzPts val="1600"/>
              <a:buFont typeface="Trebuchet MS"/>
              <a:buNone/>
            </a:pPr>
            <a:r>
              <a:rPr lang="en-US" sz="1600"/>
              <a:t>Execute abstract commands </a:t>
            </a:r>
            <a:endParaRPr/>
          </a:p>
          <a:p>
            <a:pPr indent="-285750" lvl="1" marL="742950" rtl="0" algn="l">
              <a:lnSpc>
                <a:spcPct val="90000"/>
              </a:lnSpc>
              <a:spcBef>
                <a:spcPts val="1800"/>
              </a:spcBef>
              <a:spcAft>
                <a:spcPts val="0"/>
              </a:spcAft>
              <a:buSzPts val="1600"/>
              <a:buFont typeface="Arial"/>
              <a:buChar char="•"/>
            </a:pPr>
            <a:r>
              <a:rPr lang="en-US"/>
              <a:t>Access register - </a:t>
            </a:r>
            <a:r>
              <a:rPr lang="en-US">
                <a:latin typeface="Trebuchet MS"/>
                <a:ea typeface="Trebuchet MS"/>
                <a:cs typeface="Trebuchet MS"/>
                <a:sym typeface="Trebuchet MS"/>
              </a:rPr>
              <a:t>Permission check always performed as if the core is in M mode regardless of target privilege</a:t>
            </a:r>
            <a:endParaRPr/>
          </a:p>
          <a:p>
            <a:pPr indent="-285750" lvl="1" marL="742950" rtl="0" algn="l">
              <a:lnSpc>
                <a:spcPct val="90000"/>
              </a:lnSpc>
              <a:spcBef>
                <a:spcPts val="1800"/>
              </a:spcBef>
              <a:spcAft>
                <a:spcPts val="0"/>
              </a:spcAft>
              <a:buSzPts val="1600"/>
              <a:buFont typeface="Arial"/>
              <a:buChar char="•"/>
            </a:pPr>
            <a:r>
              <a:rPr lang="en-US"/>
              <a:t>Access memory - </a:t>
            </a:r>
            <a:r>
              <a:rPr lang="en-US">
                <a:latin typeface="Trebuchet MS"/>
                <a:ea typeface="Trebuchet MS"/>
                <a:cs typeface="Trebuchet MS"/>
                <a:sym typeface="Trebuchet MS"/>
              </a:rPr>
              <a:t>Permission check always performed as if the core is in M mode regardless of target privilege</a:t>
            </a:r>
            <a:endParaRPr/>
          </a:p>
          <a:p>
            <a:pPr indent="0" lvl="0" marL="0" rtl="0" algn="l">
              <a:lnSpc>
                <a:spcPct val="90000"/>
              </a:lnSpc>
              <a:spcBef>
                <a:spcPts val="1800"/>
              </a:spcBef>
              <a:spcAft>
                <a:spcPts val="0"/>
              </a:spcAft>
              <a:buClr>
                <a:schemeClr val="dk1"/>
              </a:buClr>
              <a:buSzPts val="1600"/>
              <a:buFont typeface="Trebuchet MS"/>
              <a:buNone/>
            </a:pPr>
            <a:r>
              <a:rPr lang="en-US" sz="1600"/>
              <a:t>Programming buffer </a:t>
            </a:r>
            <a:endParaRPr/>
          </a:p>
          <a:p>
            <a:pPr indent="-285750" lvl="1" marL="742950" rtl="0" algn="l">
              <a:lnSpc>
                <a:spcPct val="90000"/>
              </a:lnSpc>
              <a:spcBef>
                <a:spcPts val="1800"/>
              </a:spcBef>
              <a:spcAft>
                <a:spcPts val="0"/>
              </a:spcAft>
              <a:buSzPts val="1600"/>
              <a:buFont typeface="Arial"/>
              <a:buChar char="•"/>
            </a:pPr>
            <a:r>
              <a:rPr lang="en-US"/>
              <a:t>Debugger can write arbitrary code into programming buffer</a:t>
            </a:r>
            <a:endParaRPr/>
          </a:p>
          <a:p>
            <a:pPr indent="-285750" lvl="1" marL="742950" rtl="0" algn="l">
              <a:lnSpc>
                <a:spcPct val="90000"/>
              </a:lnSpc>
              <a:spcBef>
                <a:spcPts val="1800"/>
              </a:spcBef>
              <a:spcAft>
                <a:spcPts val="0"/>
              </a:spcAft>
              <a:buSzPts val="1600"/>
              <a:buFont typeface="Arial"/>
              <a:buChar char="•"/>
            </a:pPr>
            <a:r>
              <a:rPr lang="en-US"/>
              <a:t>Programming buffer code executes in debug mode</a:t>
            </a:r>
            <a:endParaRPr sz="1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RISC-V DEBUG SPEC SECURITY ISSUES</a:t>
            </a:r>
            <a:endParaRPr/>
          </a:p>
        </p:txBody>
      </p:sp>
      <p:sp>
        <p:nvSpPr>
          <p:cNvPr id="821" name="Google Shape;821;p6"/>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Trebuchet MS"/>
              <a:buNone/>
            </a:pPr>
            <a:r>
              <a:rPr lang="en-US" sz="1600">
                <a:latin typeface="Trebuchet MS"/>
                <a:ea typeface="Trebuchet MS"/>
                <a:cs typeface="Trebuchet MS"/>
                <a:sym typeface="Trebuchet MS"/>
              </a:rPr>
              <a:t>Debug mode (M minus one mode!!!)</a:t>
            </a:r>
            <a:endParaRPr sz="1600"/>
          </a:p>
          <a:p>
            <a:pPr indent="-285750" lvl="1" marL="742950" rtl="0" algn="l">
              <a:lnSpc>
                <a:spcPct val="90000"/>
              </a:lnSpc>
              <a:spcBef>
                <a:spcPts val="1800"/>
              </a:spcBef>
              <a:spcAft>
                <a:spcPts val="0"/>
              </a:spcAft>
              <a:buSzPts val="1600"/>
              <a:buFont typeface="Arial"/>
              <a:buChar char="•"/>
            </a:pPr>
            <a:r>
              <a:rPr lang="en-US">
                <a:latin typeface="Trebuchet MS"/>
                <a:ea typeface="Trebuchet MS"/>
                <a:cs typeface="Trebuchet MS"/>
                <a:sym typeface="Trebuchet MS"/>
              </a:rPr>
              <a:t>Permission check always performed as if the core is in M mode regardless of target privilege</a:t>
            </a:r>
            <a:endParaRPr/>
          </a:p>
          <a:p>
            <a:pPr indent="-285750" lvl="1" marL="742950" rtl="0" algn="l">
              <a:lnSpc>
                <a:spcPct val="90000"/>
              </a:lnSpc>
              <a:spcBef>
                <a:spcPts val="1800"/>
              </a:spcBef>
              <a:spcAft>
                <a:spcPts val="0"/>
              </a:spcAft>
              <a:buSzPts val="1600"/>
              <a:buFont typeface="Arial"/>
              <a:buChar char="•"/>
            </a:pPr>
            <a:r>
              <a:rPr lang="en-US">
                <a:latin typeface="Trebuchet MS"/>
                <a:ea typeface="Trebuchet MS"/>
                <a:cs typeface="Trebuchet MS"/>
                <a:sym typeface="Trebuchet MS"/>
              </a:rPr>
              <a:t>Permission can be further relaxed by relaxedpriv (bypass PMP.L)</a:t>
            </a:r>
            <a:endParaRPr/>
          </a:p>
          <a:p>
            <a:pPr indent="-285750" lvl="1" marL="742950" rtl="0" algn="l">
              <a:lnSpc>
                <a:spcPct val="90000"/>
              </a:lnSpc>
              <a:spcBef>
                <a:spcPts val="1800"/>
              </a:spcBef>
              <a:spcAft>
                <a:spcPts val="0"/>
              </a:spcAft>
              <a:buSzPts val="1600"/>
              <a:buFont typeface="Arial"/>
              <a:buChar char="•"/>
            </a:pPr>
            <a:r>
              <a:rPr lang="en-US">
                <a:latin typeface="Trebuchet MS"/>
                <a:ea typeface="Trebuchet MS"/>
                <a:cs typeface="Trebuchet MS"/>
                <a:sym typeface="Trebuchet MS"/>
              </a:rPr>
              <a:t>Halt / resume / reset the hart</a:t>
            </a:r>
            <a:endParaRPr/>
          </a:p>
          <a:p>
            <a:pPr indent="0" lvl="0" marL="0" rtl="0" algn="l">
              <a:lnSpc>
                <a:spcPct val="90000"/>
              </a:lnSpc>
              <a:spcBef>
                <a:spcPts val="1800"/>
              </a:spcBef>
              <a:spcAft>
                <a:spcPts val="0"/>
              </a:spcAft>
              <a:buSzPts val="1600"/>
              <a:buFont typeface="Trebuchet MS"/>
              <a:buNone/>
            </a:pPr>
            <a:r>
              <a:t/>
            </a:r>
            <a:endParaRPr sz="16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THIS IS A PROBLEM?</a:t>
            </a:r>
            <a:endParaRPr/>
          </a:p>
        </p:txBody>
      </p:sp>
      <p:sp>
        <p:nvSpPr>
          <p:cNvPr id="827" name="Google Shape;827;p7"/>
          <p:cNvSpPr txBox="1"/>
          <p:nvPr>
            <p:ph idx="1" type="body"/>
          </p:nvPr>
        </p:nvSpPr>
        <p:spPr>
          <a:xfrm>
            <a:off x="512064" y="1377000"/>
            <a:ext cx="9948672" cy="128967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Trebuchet MS"/>
              <a:buNone/>
            </a:pPr>
            <a:r>
              <a:rPr lang="en-US" sz="1600"/>
              <a:t>Modern SOC software development consists of multiple actors, they both need external debug </a:t>
            </a:r>
            <a:endParaRPr/>
          </a:p>
          <a:p>
            <a:pPr indent="0" lvl="0" marL="0" rtl="0" algn="l">
              <a:lnSpc>
                <a:spcPct val="90000"/>
              </a:lnSpc>
              <a:spcBef>
                <a:spcPts val="1800"/>
              </a:spcBef>
              <a:spcAft>
                <a:spcPts val="0"/>
              </a:spcAft>
              <a:buClr>
                <a:schemeClr val="dk1"/>
              </a:buClr>
              <a:buSzPts val="1600"/>
              <a:buFont typeface="Trebuchet MS"/>
              <a:buNone/>
            </a:pPr>
            <a:r>
              <a:rPr lang="en-US" sz="1600"/>
              <a:t>One actor wants to protect its confidential data from another actor (Silicon creator considers Silicon owner adversary)</a:t>
            </a:r>
            <a:endParaRPr/>
          </a:p>
        </p:txBody>
      </p:sp>
      <p:sp>
        <p:nvSpPr>
          <p:cNvPr id="828" name="Google Shape;828;p7"/>
          <p:cNvSpPr/>
          <p:nvPr/>
        </p:nvSpPr>
        <p:spPr>
          <a:xfrm>
            <a:off x="481722" y="3492433"/>
            <a:ext cx="1127573" cy="723664"/>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Silicon Creator</a:t>
            </a:r>
            <a:endParaRPr/>
          </a:p>
        </p:txBody>
      </p:sp>
      <p:sp>
        <p:nvSpPr>
          <p:cNvPr id="829" name="Google Shape;829;p7"/>
          <p:cNvSpPr/>
          <p:nvPr/>
        </p:nvSpPr>
        <p:spPr>
          <a:xfrm>
            <a:off x="2514983" y="3492433"/>
            <a:ext cx="1127573" cy="723664"/>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Silicon Owner</a:t>
            </a:r>
            <a:endParaRPr/>
          </a:p>
        </p:txBody>
      </p:sp>
      <p:cxnSp>
        <p:nvCxnSpPr>
          <p:cNvPr id="830" name="Google Shape;830;p7"/>
          <p:cNvCxnSpPr>
            <a:stCxn id="828" idx="3"/>
            <a:endCxn id="829" idx="1"/>
          </p:cNvCxnSpPr>
          <p:nvPr/>
        </p:nvCxnSpPr>
        <p:spPr>
          <a:xfrm>
            <a:off x="1609295" y="3854265"/>
            <a:ext cx="905700" cy="0"/>
          </a:xfrm>
          <a:prstGeom prst="straightConnector1">
            <a:avLst/>
          </a:prstGeom>
          <a:noFill/>
          <a:ln cap="flat" cmpd="sng" w="9525">
            <a:solidFill>
              <a:schemeClr val="accent4"/>
            </a:solidFill>
            <a:prstDash val="solid"/>
            <a:round/>
            <a:headEnd len="sm" w="sm" type="none"/>
            <a:tailEnd len="med" w="med" type="triangle"/>
          </a:ln>
        </p:spPr>
      </p:cxnSp>
      <p:sp>
        <p:nvSpPr>
          <p:cNvPr id="831" name="Google Shape;831;p7"/>
          <p:cNvSpPr/>
          <p:nvPr/>
        </p:nvSpPr>
        <p:spPr>
          <a:xfrm>
            <a:off x="4548245" y="3492433"/>
            <a:ext cx="1127573" cy="723664"/>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App</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Provider</a:t>
            </a:r>
            <a:endParaRPr/>
          </a:p>
        </p:txBody>
      </p:sp>
      <p:cxnSp>
        <p:nvCxnSpPr>
          <p:cNvPr id="832" name="Google Shape;832;p7"/>
          <p:cNvCxnSpPr>
            <a:stCxn id="829" idx="3"/>
          </p:cNvCxnSpPr>
          <p:nvPr/>
        </p:nvCxnSpPr>
        <p:spPr>
          <a:xfrm>
            <a:off x="3642556" y="3854265"/>
            <a:ext cx="905700" cy="0"/>
          </a:xfrm>
          <a:prstGeom prst="straightConnector1">
            <a:avLst/>
          </a:prstGeom>
          <a:noFill/>
          <a:ln cap="flat" cmpd="sng" w="9525">
            <a:solidFill>
              <a:schemeClr val="accent4"/>
            </a:solidFill>
            <a:prstDash val="solid"/>
            <a:round/>
            <a:headEnd len="sm" w="sm" type="none"/>
            <a:tailEnd len="med" w="med" type="triangle"/>
          </a:ln>
        </p:spPr>
      </p:cxnSp>
      <p:pic>
        <p:nvPicPr>
          <p:cNvPr id="833" name="Google Shape;833;p7"/>
          <p:cNvPicPr preferRelativeResize="0"/>
          <p:nvPr/>
        </p:nvPicPr>
        <p:blipFill rotWithShape="1">
          <a:blip r:embed="rId3">
            <a:alphaModFix/>
          </a:blip>
          <a:srcRect b="0" l="0" r="0" t="0"/>
          <a:stretch/>
        </p:blipFill>
        <p:spPr>
          <a:xfrm>
            <a:off x="181585" y="4449153"/>
            <a:ext cx="5810881" cy="1165326"/>
          </a:xfrm>
          <a:prstGeom prst="rect">
            <a:avLst/>
          </a:prstGeom>
          <a:noFill/>
          <a:ln>
            <a:noFill/>
          </a:ln>
        </p:spPr>
      </p:pic>
      <p:sp>
        <p:nvSpPr>
          <p:cNvPr id="834" name="Google Shape;834;p7"/>
          <p:cNvSpPr txBox="1"/>
          <p:nvPr/>
        </p:nvSpPr>
        <p:spPr>
          <a:xfrm>
            <a:off x="1812711" y="3530233"/>
            <a:ext cx="498855"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SOC</a:t>
            </a:r>
            <a:endParaRPr/>
          </a:p>
        </p:txBody>
      </p:sp>
      <p:sp>
        <p:nvSpPr>
          <p:cNvPr id="835" name="Google Shape;835;p7"/>
          <p:cNvSpPr txBox="1"/>
          <p:nvPr/>
        </p:nvSpPr>
        <p:spPr>
          <a:xfrm>
            <a:off x="3744013" y="3530233"/>
            <a:ext cx="748924"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System</a:t>
            </a:r>
            <a:endParaRPr/>
          </a:p>
        </p:txBody>
      </p:sp>
      <p:pic>
        <p:nvPicPr>
          <p:cNvPr id="836" name="Google Shape;836;p7"/>
          <p:cNvPicPr preferRelativeResize="0"/>
          <p:nvPr/>
        </p:nvPicPr>
        <p:blipFill rotWithShape="1">
          <a:blip r:embed="rId4">
            <a:alphaModFix/>
          </a:blip>
          <a:srcRect b="0" l="0" r="0" t="0"/>
          <a:stretch/>
        </p:blipFill>
        <p:spPr>
          <a:xfrm>
            <a:off x="5887830" y="2906103"/>
            <a:ext cx="4694219" cy="3086100"/>
          </a:xfrm>
          <a:prstGeom prst="rect">
            <a:avLst/>
          </a:prstGeom>
          <a:noFill/>
          <a:ln>
            <a:noFill/>
          </a:ln>
        </p:spPr>
      </p:pic>
      <p:sp>
        <p:nvSpPr>
          <p:cNvPr id="837" name="Google Shape;837;p7"/>
          <p:cNvSpPr txBox="1"/>
          <p:nvPr/>
        </p:nvSpPr>
        <p:spPr>
          <a:xfrm>
            <a:off x="196789" y="5759147"/>
            <a:ext cx="2023311" cy="237757"/>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050">
                <a:solidFill>
                  <a:schemeClr val="dk2"/>
                </a:solidFill>
                <a:latin typeface="Trebuchet MS"/>
                <a:ea typeface="Trebuchet MS"/>
                <a:cs typeface="Trebuchet MS"/>
                <a:sym typeface="Trebuchet MS"/>
              </a:rPr>
              <a:t>Image copied from OpenTitan</a:t>
            </a:r>
            <a:endParaRPr sz="1050">
              <a:solidFill>
                <a:schemeClr val="dk2"/>
              </a:solidFill>
              <a:latin typeface="Trebuchet MS"/>
              <a:ea typeface="Trebuchet MS"/>
              <a:cs typeface="Trebuchet MS"/>
              <a:sym typeface="Trebuchet MS"/>
            </a:endParaRPr>
          </a:p>
        </p:txBody>
      </p:sp>
      <p:sp>
        <p:nvSpPr>
          <p:cNvPr id="838" name="Google Shape;838;p7"/>
          <p:cNvSpPr/>
          <p:nvPr/>
        </p:nvSpPr>
        <p:spPr>
          <a:xfrm>
            <a:off x="961146" y="2547055"/>
            <a:ext cx="2073561" cy="673178"/>
          </a:xfrm>
          <a:prstGeom prst="wedgeEllipseCallout">
            <a:avLst>
              <a:gd fmla="val -44993" name="adj1"/>
              <a:gd fmla="val 81766"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Disable debug for best security!</a:t>
            </a:r>
            <a:endParaRPr/>
          </a:p>
        </p:txBody>
      </p:sp>
      <p:sp>
        <p:nvSpPr>
          <p:cNvPr id="839" name="Google Shape;839;p7"/>
          <p:cNvSpPr/>
          <p:nvPr/>
        </p:nvSpPr>
        <p:spPr>
          <a:xfrm>
            <a:off x="3204448" y="2583848"/>
            <a:ext cx="1880523" cy="560812"/>
          </a:xfrm>
          <a:prstGeom prst="wedgeEllipseCallout">
            <a:avLst>
              <a:gd fmla="val -55171" name="adj1"/>
              <a:gd fmla="val 109515"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I need to debug my software!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THIS IS A PROBLEM?</a:t>
            </a:r>
            <a:endParaRPr/>
          </a:p>
        </p:txBody>
      </p:sp>
      <p:grpSp>
        <p:nvGrpSpPr>
          <p:cNvPr id="845" name="Google Shape;845;p8"/>
          <p:cNvGrpSpPr/>
          <p:nvPr/>
        </p:nvGrpSpPr>
        <p:grpSpPr>
          <a:xfrm>
            <a:off x="509311" y="1838814"/>
            <a:ext cx="5711259" cy="3922197"/>
            <a:chOff x="498348" y="1909844"/>
            <a:chExt cx="5711259" cy="3922197"/>
          </a:xfrm>
        </p:grpSpPr>
        <p:cxnSp>
          <p:nvCxnSpPr>
            <p:cNvPr id="846" name="Google Shape;846;p8"/>
            <p:cNvCxnSpPr/>
            <p:nvPr/>
          </p:nvCxnSpPr>
          <p:spPr>
            <a:xfrm>
              <a:off x="1562793" y="4607439"/>
              <a:ext cx="4646814" cy="0"/>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847" name="Google Shape;847;p8"/>
            <p:cNvSpPr/>
            <p:nvPr/>
          </p:nvSpPr>
          <p:spPr>
            <a:xfrm>
              <a:off x="1562792" y="5037506"/>
              <a:ext cx="4646814" cy="794535"/>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M-mode Monitor</a:t>
              </a:r>
              <a:endParaRPr sz="1400">
                <a:solidFill>
                  <a:schemeClr val="lt1"/>
                </a:solidFill>
                <a:latin typeface="Arial"/>
                <a:ea typeface="Arial"/>
                <a:cs typeface="Arial"/>
                <a:sym typeface="Arial"/>
              </a:endParaRPr>
            </a:p>
          </p:txBody>
        </p:sp>
        <p:sp>
          <p:nvSpPr>
            <p:cNvPr id="848" name="Google Shape;848;p8"/>
            <p:cNvSpPr/>
            <p:nvPr/>
          </p:nvSpPr>
          <p:spPr>
            <a:xfrm>
              <a:off x="3169634" y="3453890"/>
              <a:ext cx="1433129" cy="992427"/>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RTOS</a:t>
              </a:r>
              <a:endParaRPr/>
            </a:p>
          </p:txBody>
        </p:sp>
        <p:cxnSp>
          <p:nvCxnSpPr>
            <p:cNvPr id="849" name="Google Shape;849;p8"/>
            <p:cNvCxnSpPr/>
            <p:nvPr/>
          </p:nvCxnSpPr>
          <p:spPr>
            <a:xfrm>
              <a:off x="1562792" y="3027753"/>
              <a:ext cx="4646814" cy="0"/>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850" name="Google Shape;850;p8"/>
            <p:cNvSpPr/>
            <p:nvPr/>
          </p:nvSpPr>
          <p:spPr>
            <a:xfrm>
              <a:off x="4776478" y="1909845"/>
              <a:ext cx="601045" cy="1023405"/>
            </a:xfrm>
            <a:prstGeom prst="roundRect">
              <a:avLst>
                <a:gd fmla="val 16667" name="adj"/>
              </a:avLst>
            </a:prstGeom>
            <a:solidFill>
              <a:srgbClr val="43A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App</a:t>
              </a:r>
              <a:endParaRPr sz="1800">
                <a:solidFill>
                  <a:schemeClr val="lt1"/>
                </a:solidFill>
                <a:latin typeface="Arial"/>
                <a:ea typeface="Arial"/>
                <a:cs typeface="Arial"/>
                <a:sym typeface="Arial"/>
              </a:endParaRPr>
            </a:p>
          </p:txBody>
        </p:sp>
        <p:sp>
          <p:nvSpPr>
            <p:cNvPr id="851" name="Google Shape;851;p8"/>
            <p:cNvSpPr/>
            <p:nvPr/>
          </p:nvSpPr>
          <p:spPr>
            <a:xfrm>
              <a:off x="4776477" y="3453890"/>
              <a:ext cx="1433129" cy="992427"/>
            </a:xfrm>
            <a:prstGeom prst="roundRect">
              <a:avLst>
                <a:gd fmla="val 16667" name="adj"/>
              </a:avLst>
            </a:prstGeom>
            <a:solidFill>
              <a:srgbClr val="43A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Rich OS</a:t>
              </a:r>
              <a:endParaRPr/>
            </a:p>
          </p:txBody>
        </p:sp>
        <p:sp>
          <p:nvSpPr>
            <p:cNvPr id="852" name="Google Shape;852;p8"/>
            <p:cNvSpPr/>
            <p:nvPr/>
          </p:nvSpPr>
          <p:spPr>
            <a:xfrm>
              <a:off x="1562792" y="3453890"/>
              <a:ext cx="1433129" cy="992427"/>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Management</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Domain</a:t>
              </a:r>
              <a:endParaRPr/>
            </a:p>
          </p:txBody>
        </p:sp>
        <p:sp>
          <p:nvSpPr>
            <p:cNvPr id="853" name="Google Shape;853;p8"/>
            <p:cNvSpPr/>
            <p:nvPr/>
          </p:nvSpPr>
          <p:spPr>
            <a:xfrm>
              <a:off x="5608562" y="1909844"/>
              <a:ext cx="601045" cy="1023405"/>
            </a:xfrm>
            <a:prstGeom prst="roundRect">
              <a:avLst>
                <a:gd fmla="val 16667" name="adj"/>
              </a:avLst>
            </a:prstGeom>
            <a:solidFill>
              <a:srgbClr val="43A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App</a:t>
              </a:r>
              <a:endParaRPr sz="1800">
                <a:solidFill>
                  <a:schemeClr val="lt1"/>
                </a:solidFill>
                <a:latin typeface="Arial"/>
                <a:ea typeface="Arial"/>
                <a:cs typeface="Arial"/>
                <a:sym typeface="Arial"/>
              </a:endParaRPr>
            </a:p>
          </p:txBody>
        </p:sp>
        <p:sp>
          <p:nvSpPr>
            <p:cNvPr id="854" name="Google Shape;854;p8"/>
            <p:cNvSpPr txBox="1"/>
            <p:nvPr/>
          </p:nvSpPr>
          <p:spPr>
            <a:xfrm>
              <a:off x="498348" y="5186579"/>
              <a:ext cx="819455"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M-mode</a:t>
              </a:r>
              <a:endParaRPr/>
            </a:p>
          </p:txBody>
        </p:sp>
        <p:sp>
          <p:nvSpPr>
            <p:cNvPr id="855" name="Google Shape;855;p8"/>
            <p:cNvSpPr txBox="1"/>
            <p:nvPr/>
          </p:nvSpPr>
          <p:spPr>
            <a:xfrm>
              <a:off x="513575" y="3804062"/>
              <a:ext cx="779381"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S-mode</a:t>
              </a:r>
              <a:endParaRPr/>
            </a:p>
          </p:txBody>
        </p:sp>
        <p:sp>
          <p:nvSpPr>
            <p:cNvPr id="856" name="Google Shape;856;p8"/>
            <p:cNvSpPr txBox="1"/>
            <p:nvPr/>
          </p:nvSpPr>
          <p:spPr>
            <a:xfrm>
              <a:off x="498348" y="2421546"/>
              <a:ext cx="809837"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U-mode</a:t>
              </a:r>
              <a:endParaRPr/>
            </a:p>
          </p:txBody>
        </p:sp>
        <p:sp>
          <p:nvSpPr>
            <p:cNvPr id="857" name="Google Shape;857;p8"/>
            <p:cNvSpPr/>
            <p:nvPr/>
          </p:nvSpPr>
          <p:spPr>
            <a:xfrm>
              <a:off x="1562792" y="4692731"/>
              <a:ext cx="4646814" cy="281766"/>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PMP</a:t>
              </a:r>
              <a:endParaRPr/>
            </a:p>
          </p:txBody>
        </p:sp>
        <p:sp>
          <p:nvSpPr>
            <p:cNvPr id="858" name="Google Shape;858;p8"/>
            <p:cNvSpPr/>
            <p:nvPr/>
          </p:nvSpPr>
          <p:spPr>
            <a:xfrm>
              <a:off x="1562792" y="3092875"/>
              <a:ext cx="4646814" cy="281766"/>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MMU</a:t>
              </a:r>
              <a:endParaRPr/>
            </a:p>
          </p:txBody>
        </p:sp>
      </p:grpSp>
      <p:cxnSp>
        <p:nvCxnSpPr>
          <p:cNvPr id="859" name="Google Shape;859;p8"/>
          <p:cNvCxnSpPr/>
          <p:nvPr/>
        </p:nvCxnSpPr>
        <p:spPr>
          <a:xfrm>
            <a:off x="3089443" y="3382860"/>
            <a:ext cx="0" cy="1072202"/>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cxnSp>
        <p:nvCxnSpPr>
          <p:cNvPr id="860" name="Google Shape;860;p8"/>
          <p:cNvCxnSpPr/>
          <p:nvPr/>
        </p:nvCxnSpPr>
        <p:spPr>
          <a:xfrm>
            <a:off x="4713196" y="3382860"/>
            <a:ext cx="0" cy="1072202"/>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cxnSp>
        <p:nvCxnSpPr>
          <p:cNvPr id="861" name="Google Shape;861;p8"/>
          <p:cNvCxnSpPr/>
          <p:nvPr/>
        </p:nvCxnSpPr>
        <p:spPr>
          <a:xfrm>
            <a:off x="5519530" y="1838814"/>
            <a:ext cx="0" cy="1072202"/>
          </a:xfrm>
          <a:prstGeom prst="straightConnector1">
            <a:avLst/>
          </a:prstGeom>
          <a:noFill/>
          <a:ln cap="flat" cmpd="sng" w="25400">
            <a:solidFill>
              <a:srgbClr val="00B0F0"/>
            </a:solidFill>
            <a:prstDash val="dash"/>
            <a:round/>
            <a:headEnd len="sm" w="sm" type="none"/>
            <a:tailEnd len="sm" w="sm" type="none"/>
          </a:ln>
          <a:effectLst>
            <a:outerShdw blurRad="40000" rotWithShape="0" dir="5400000" dist="20000">
              <a:srgbClr val="000000">
                <a:alpha val="37647"/>
              </a:srgbClr>
            </a:outerShdw>
          </a:effectLst>
        </p:spPr>
      </p:cxnSp>
      <p:cxnSp>
        <p:nvCxnSpPr>
          <p:cNvPr id="862" name="Google Shape;862;p8"/>
          <p:cNvCxnSpPr/>
          <p:nvPr/>
        </p:nvCxnSpPr>
        <p:spPr>
          <a:xfrm>
            <a:off x="4713196" y="1838814"/>
            <a:ext cx="0" cy="1072202"/>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863" name="Google Shape;863;p8"/>
          <p:cNvSpPr/>
          <p:nvPr/>
        </p:nvSpPr>
        <p:spPr>
          <a:xfrm>
            <a:off x="3230899" y="1852757"/>
            <a:ext cx="601045" cy="1023405"/>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App</a:t>
            </a:r>
            <a:endParaRPr sz="1800">
              <a:solidFill>
                <a:schemeClr val="lt1"/>
              </a:solidFill>
              <a:latin typeface="Arial"/>
              <a:ea typeface="Arial"/>
              <a:cs typeface="Arial"/>
              <a:sym typeface="Arial"/>
            </a:endParaRPr>
          </a:p>
        </p:txBody>
      </p:sp>
      <p:cxnSp>
        <p:nvCxnSpPr>
          <p:cNvPr id="864" name="Google Shape;864;p8"/>
          <p:cNvCxnSpPr/>
          <p:nvPr/>
        </p:nvCxnSpPr>
        <p:spPr>
          <a:xfrm>
            <a:off x="3095167" y="1790017"/>
            <a:ext cx="0" cy="1072202"/>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865" name="Google Shape;865;p8"/>
          <p:cNvSpPr/>
          <p:nvPr/>
        </p:nvSpPr>
        <p:spPr>
          <a:xfrm>
            <a:off x="3993601" y="1841818"/>
            <a:ext cx="601045" cy="1023405"/>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App</a:t>
            </a:r>
            <a:endParaRPr sz="1800">
              <a:solidFill>
                <a:schemeClr val="lt1"/>
              </a:solidFill>
              <a:latin typeface="Arial"/>
              <a:ea typeface="Arial"/>
              <a:cs typeface="Arial"/>
              <a:sym typeface="Arial"/>
            </a:endParaRPr>
          </a:p>
        </p:txBody>
      </p:sp>
      <p:cxnSp>
        <p:nvCxnSpPr>
          <p:cNvPr id="866" name="Google Shape;866;p8"/>
          <p:cNvCxnSpPr/>
          <p:nvPr/>
        </p:nvCxnSpPr>
        <p:spPr>
          <a:xfrm>
            <a:off x="3904097" y="1814415"/>
            <a:ext cx="0" cy="1072202"/>
          </a:xfrm>
          <a:prstGeom prst="straightConnector1">
            <a:avLst/>
          </a:prstGeom>
          <a:noFill/>
          <a:ln cap="flat" cmpd="sng" w="25400">
            <a:solidFill>
              <a:schemeClr val="accent2"/>
            </a:solidFill>
            <a:prstDash val="dash"/>
            <a:round/>
            <a:headEnd len="sm" w="sm" type="none"/>
            <a:tailEnd len="sm" w="sm" type="none"/>
          </a:ln>
          <a:effectLst>
            <a:outerShdw blurRad="40000" rotWithShape="0" dir="5400000" dist="20000">
              <a:srgbClr val="000000">
                <a:alpha val="37647"/>
              </a:srgbClr>
            </a:outerShdw>
          </a:effectLst>
        </p:spPr>
      </p:cxnSp>
      <p:sp>
        <p:nvSpPr>
          <p:cNvPr id="867" name="Google Shape;867;p8"/>
          <p:cNvSpPr txBox="1"/>
          <p:nvPr>
            <p:ph idx="1" type="body"/>
          </p:nvPr>
        </p:nvSpPr>
        <p:spPr>
          <a:xfrm>
            <a:off x="6667150" y="2493631"/>
            <a:ext cx="3781112" cy="23476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1600"/>
              <a:buFont typeface="Trebuchet MS"/>
              <a:buNone/>
            </a:pPr>
            <a:r>
              <a:rPr lang="en-US" sz="1600"/>
              <a:t>There’s strong requirement to protect high security domain’s data even within one actor, to reduce TCB</a:t>
            </a:r>
            <a:endParaRPr/>
          </a:p>
          <a:p>
            <a:pPr indent="0" lvl="0" marL="0" rtl="0" algn="ctr">
              <a:lnSpc>
                <a:spcPct val="90000"/>
              </a:lnSpc>
              <a:spcBef>
                <a:spcPts val="1800"/>
              </a:spcBef>
              <a:spcAft>
                <a:spcPts val="0"/>
              </a:spcAft>
              <a:buSzPts val="1600"/>
              <a:buFont typeface="Trebuchet MS"/>
              <a:buNone/>
            </a:pPr>
            <a:r>
              <a:rPr lang="en-US" sz="1600"/>
              <a:t>In this example we want to protect management domain or M-mode monitor from low security domain (RTOS) when using external debugger to debug RTOS</a:t>
            </a:r>
            <a:endParaRPr/>
          </a:p>
          <a:p>
            <a:pPr indent="0" lvl="0" marL="0" rtl="0" algn="l">
              <a:lnSpc>
                <a:spcPct val="90000"/>
              </a:lnSpc>
              <a:spcBef>
                <a:spcPts val="1800"/>
              </a:spcBef>
              <a:spcAft>
                <a:spcPts val="0"/>
              </a:spcAft>
              <a:buClr>
                <a:schemeClr val="dk1"/>
              </a:buClr>
              <a:buSzPts val="1800"/>
              <a:buFont typeface="Trebuchet MS"/>
              <a:buNone/>
            </a:pPr>
            <a:r>
              <a:t/>
            </a:r>
            <a:endParaRPr/>
          </a:p>
        </p:txBody>
      </p:sp>
      <p:sp>
        <p:nvSpPr>
          <p:cNvPr id="868" name="Google Shape;868;p8"/>
          <p:cNvSpPr/>
          <p:nvPr/>
        </p:nvSpPr>
        <p:spPr>
          <a:xfrm>
            <a:off x="259525" y="2805694"/>
            <a:ext cx="1314230" cy="560812"/>
          </a:xfrm>
          <a:prstGeom prst="wedgeEllipseCallout">
            <a:avLst>
              <a:gd fmla="val 51111" name="adj1"/>
              <a:gd fmla="val 98512" name="adj2"/>
            </a:avLst>
          </a:prstGeom>
          <a:solidFill>
            <a:srgbClr val="0C34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Disable Debug!</a:t>
            </a:r>
            <a:endParaRPr/>
          </a:p>
        </p:txBody>
      </p:sp>
      <p:sp>
        <p:nvSpPr>
          <p:cNvPr id="869" name="Google Shape;869;p8"/>
          <p:cNvSpPr/>
          <p:nvPr/>
        </p:nvSpPr>
        <p:spPr>
          <a:xfrm>
            <a:off x="6425296" y="4841270"/>
            <a:ext cx="1314230" cy="560812"/>
          </a:xfrm>
          <a:prstGeom prst="wedgeEllipseCallout">
            <a:avLst>
              <a:gd fmla="val -89323" name="adj1"/>
              <a:gd fmla="val -129556" name="adj2"/>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Enable Debug!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EXAMPLE</a:t>
            </a:r>
            <a:endParaRPr/>
          </a:p>
        </p:txBody>
      </p:sp>
      <p:sp>
        <p:nvSpPr>
          <p:cNvPr id="875" name="Google Shape;875;p9"/>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a:t>OEM attack SOC vendor</a:t>
            </a:r>
            <a:endParaRPr/>
          </a:p>
        </p:txBody>
      </p:sp>
      <p:sp>
        <p:nvSpPr>
          <p:cNvPr id="876" name="Google Shape;876;p9"/>
          <p:cNvSpPr txBox="1"/>
          <p:nvPr/>
        </p:nvSpPr>
        <p:spPr>
          <a:xfrm>
            <a:off x="6730078" y="2054679"/>
            <a:ext cx="3744374"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a:t>
            </a:r>
            <a:endParaRPr/>
          </a:p>
        </p:txBody>
      </p:sp>
      <p:cxnSp>
        <p:nvCxnSpPr>
          <p:cNvPr id="877" name="Google Shape;877;p9"/>
          <p:cNvCxnSpPr/>
          <p:nvPr/>
        </p:nvCxnSpPr>
        <p:spPr>
          <a:xfrm>
            <a:off x="1165313" y="3900857"/>
            <a:ext cx="4646814" cy="0"/>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878" name="Google Shape;878;p9"/>
          <p:cNvSpPr/>
          <p:nvPr/>
        </p:nvSpPr>
        <p:spPr>
          <a:xfrm>
            <a:off x="1165312" y="4330924"/>
            <a:ext cx="4646814" cy="794535"/>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M-mode monitor</a:t>
            </a:r>
            <a:endParaRPr/>
          </a:p>
        </p:txBody>
      </p:sp>
      <p:sp>
        <p:nvSpPr>
          <p:cNvPr id="879" name="Google Shape;879;p9"/>
          <p:cNvSpPr/>
          <p:nvPr/>
        </p:nvSpPr>
        <p:spPr>
          <a:xfrm>
            <a:off x="3925139" y="2747308"/>
            <a:ext cx="1886988" cy="992427"/>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OEM </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Code/Data</a:t>
            </a:r>
            <a:endParaRPr/>
          </a:p>
        </p:txBody>
      </p:sp>
      <p:sp>
        <p:nvSpPr>
          <p:cNvPr id="880" name="Google Shape;880;p9"/>
          <p:cNvSpPr/>
          <p:nvPr/>
        </p:nvSpPr>
        <p:spPr>
          <a:xfrm>
            <a:off x="1165312" y="2747308"/>
            <a:ext cx="1886988" cy="992427"/>
          </a:xfrm>
          <a:prstGeom prst="roundRect">
            <a:avLst>
              <a:gd fmla="val 16667" name="adj"/>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SOC Vendor</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Code/Data</a:t>
            </a:r>
            <a:endParaRPr/>
          </a:p>
        </p:txBody>
      </p:sp>
      <p:sp>
        <p:nvSpPr>
          <p:cNvPr id="881" name="Google Shape;881;p9"/>
          <p:cNvSpPr txBox="1"/>
          <p:nvPr/>
        </p:nvSpPr>
        <p:spPr>
          <a:xfrm>
            <a:off x="100868" y="4479997"/>
            <a:ext cx="819455"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M-mode</a:t>
            </a:r>
            <a:endParaRPr/>
          </a:p>
        </p:txBody>
      </p:sp>
      <p:sp>
        <p:nvSpPr>
          <p:cNvPr id="882" name="Google Shape;882;p9"/>
          <p:cNvSpPr txBox="1"/>
          <p:nvPr/>
        </p:nvSpPr>
        <p:spPr>
          <a:xfrm>
            <a:off x="116095" y="3097480"/>
            <a:ext cx="779381" cy="286232"/>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lang="en-US" sz="1400">
                <a:solidFill>
                  <a:schemeClr val="dk2"/>
                </a:solidFill>
                <a:latin typeface="Trebuchet MS"/>
                <a:ea typeface="Trebuchet MS"/>
                <a:cs typeface="Trebuchet MS"/>
                <a:sym typeface="Trebuchet MS"/>
              </a:rPr>
              <a:t>S-mode</a:t>
            </a:r>
            <a:endParaRPr/>
          </a:p>
        </p:txBody>
      </p:sp>
      <p:sp>
        <p:nvSpPr>
          <p:cNvPr id="883" name="Google Shape;883;p9"/>
          <p:cNvSpPr/>
          <p:nvPr/>
        </p:nvSpPr>
        <p:spPr>
          <a:xfrm>
            <a:off x="1165312" y="3986149"/>
            <a:ext cx="4646814" cy="281766"/>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PMP</a:t>
            </a:r>
            <a:endParaRPr/>
          </a:p>
        </p:txBody>
      </p:sp>
      <p:cxnSp>
        <p:nvCxnSpPr>
          <p:cNvPr id="884" name="Google Shape;884;p9"/>
          <p:cNvCxnSpPr/>
          <p:nvPr/>
        </p:nvCxnSpPr>
        <p:spPr>
          <a:xfrm>
            <a:off x="3488719" y="2820808"/>
            <a:ext cx="0" cy="981936"/>
          </a:xfrm>
          <a:prstGeom prst="straightConnector1">
            <a:avLst/>
          </a:prstGeom>
          <a:noFill/>
          <a:ln cap="flat" cmpd="sng" w="25400">
            <a:solidFill>
              <a:schemeClr val="accent1"/>
            </a:solidFill>
            <a:prstDash val="dash"/>
            <a:round/>
            <a:headEnd len="sm" w="sm" type="none"/>
            <a:tailEnd len="sm" w="sm" type="none"/>
          </a:ln>
          <a:effectLst>
            <a:outerShdw blurRad="40000" rotWithShape="0" dir="5400000" dist="20000">
              <a:srgbClr val="000000">
                <a:alpha val="37647"/>
              </a:srgbClr>
            </a:outerShdw>
          </a:effectLst>
        </p:spPr>
      </p:cxnSp>
      <p:sp>
        <p:nvSpPr>
          <p:cNvPr id="885" name="Google Shape;885;p9"/>
          <p:cNvSpPr/>
          <p:nvPr/>
        </p:nvSpPr>
        <p:spPr>
          <a:xfrm>
            <a:off x="7092598" y="2098289"/>
            <a:ext cx="1097281" cy="1252154"/>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Debug</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Module</a:t>
            </a:r>
            <a:endParaRPr/>
          </a:p>
        </p:txBody>
      </p:sp>
      <p:sp>
        <p:nvSpPr>
          <p:cNvPr id="886" name="Google Shape;886;p9"/>
          <p:cNvSpPr/>
          <p:nvPr/>
        </p:nvSpPr>
        <p:spPr>
          <a:xfrm>
            <a:off x="8714969" y="2098289"/>
            <a:ext cx="1285332" cy="1252154"/>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DMI/DTM</a:t>
            </a:r>
            <a:endParaRPr/>
          </a:p>
        </p:txBody>
      </p:sp>
      <p:cxnSp>
        <p:nvCxnSpPr>
          <p:cNvPr id="887" name="Google Shape;887;p9"/>
          <p:cNvCxnSpPr>
            <a:stCxn id="886" idx="1"/>
            <a:endCxn id="885" idx="3"/>
          </p:cNvCxnSpPr>
          <p:nvPr/>
        </p:nvCxnSpPr>
        <p:spPr>
          <a:xfrm rot="10800000">
            <a:off x="8189969" y="2724366"/>
            <a:ext cx="5250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888" name="Google Shape;888;p9"/>
          <p:cNvCxnSpPr>
            <a:stCxn id="885" idx="1"/>
          </p:cNvCxnSpPr>
          <p:nvPr/>
        </p:nvCxnSpPr>
        <p:spPr>
          <a:xfrm flipH="1">
            <a:off x="5286898" y="2724366"/>
            <a:ext cx="1805700" cy="373200"/>
          </a:xfrm>
          <a:prstGeom prst="straightConnector1">
            <a:avLst/>
          </a:prstGeom>
          <a:noFill/>
          <a:ln cap="flat" cmpd="sng" w="38100">
            <a:solidFill>
              <a:schemeClr val="lt2"/>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889" name="Google Shape;889;p9"/>
          <p:cNvCxnSpPr>
            <a:stCxn id="885" idx="1"/>
          </p:cNvCxnSpPr>
          <p:nvPr/>
        </p:nvCxnSpPr>
        <p:spPr>
          <a:xfrm flipH="1">
            <a:off x="1849198" y="2724366"/>
            <a:ext cx="5243400" cy="198000"/>
          </a:xfrm>
          <a:prstGeom prst="straightConnector1">
            <a:avLst/>
          </a:prstGeom>
          <a:noFill/>
          <a:ln cap="flat" cmpd="sng" w="38100">
            <a:solidFill>
              <a:srgbClr val="FF0000"/>
            </a:solidFill>
            <a:prstDash val="dot"/>
            <a:round/>
            <a:headEnd len="sm" w="sm" type="none"/>
            <a:tailEnd len="med" w="med" type="triangle"/>
          </a:ln>
          <a:effectLst>
            <a:outerShdw blurRad="40000" rotWithShape="0" dir="5400000" dist="23000">
              <a:srgbClr val="000000">
                <a:alpha val="34901"/>
              </a:srgbClr>
            </a:outerShdw>
          </a:effectLst>
        </p:spPr>
      </p:cxnSp>
      <p:cxnSp>
        <p:nvCxnSpPr>
          <p:cNvPr id="890" name="Google Shape;890;p9"/>
          <p:cNvCxnSpPr>
            <a:stCxn id="885" idx="1"/>
          </p:cNvCxnSpPr>
          <p:nvPr/>
        </p:nvCxnSpPr>
        <p:spPr>
          <a:xfrm flipH="1">
            <a:off x="3711598" y="2724366"/>
            <a:ext cx="3381000" cy="1898700"/>
          </a:xfrm>
          <a:prstGeom prst="straightConnector1">
            <a:avLst/>
          </a:prstGeom>
          <a:noFill/>
          <a:ln cap="flat" cmpd="sng" w="38100">
            <a:solidFill>
              <a:srgbClr val="FF0000"/>
            </a:solidFill>
            <a:prstDash val="dot"/>
            <a:round/>
            <a:headEnd len="sm" w="sm" type="none"/>
            <a:tailEnd len="med" w="med" type="triangle"/>
          </a:ln>
          <a:effectLst>
            <a:outerShdw blurRad="40000" rotWithShape="0" dir="5400000" dist="23000">
              <a:srgbClr val="000000">
                <a:alpha val="34901"/>
              </a:srgbClr>
            </a:outerShdw>
          </a:effectLst>
        </p:spPr>
      </p:cxnSp>
      <p:sp>
        <p:nvSpPr>
          <p:cNvPr id="891" name="Google Shape;891;p9"/>
          <p:cNvSpPr/>
          <p:nvPr/>
        </p:nvSpPr>
        <p:spPr>
          <a:xfrm rot="10800000">
            <a:off x="2324562" y="2125753"/>
            <a:ext cx="1936396" cy="618407"/>
          </a:xfrm>
          <a:prstGeom prst="curvedUpArrow">
            <a:avLst>
              <a:gd fmla="val 25000" name="adj1"/>
              <a:gd fmla="val 50000" name="adj2"/>
              <a:gd fmla="val 25000" name="adj3"/>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2" name="Google Shape;892;p9"/>
          <p:cNvSpPr/>
          <p:nvPr/>
        </p:nvSpPr>
        <p:spPr>
          <a:xfrm flipH="1" rot="10800000">
            <a:off x="2692237" y="2144586"/>
            <a:ext cx="1843087" cy="590931"/>
          </a:xfrm>
          <a:prstGeom prst="curvedUpArrow">
            <a:avLst>
              <a:gd fmla="val 25000" name="adj1"/>
              <a:gd fmla="val 50000" name="adj2"/>
              <a:gd fmla="val 25000" name="adj3"/>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3" name="Google Shape;893;p9"/>
          <p:cNvSpPr txBox="1"/>
          <p:nvPr/>
        </p:nvSpPr>
        <p:spPr>
          <a:xfrm>
            <a:off x="6471559" y="3607451"/>
            <a:ext cx="4192238" cy="2031325"/>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Adversary</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OEM (or SOC vendor)</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Asset</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SOC vendor (or OEM) code/data</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The attack </a:t>
            </a:r>
            <a:endParaRPr/>
          </a:p>
          <a:p>
            <a:pPr indent="0" lvl="0" marL="0" marR="0" rtl="0" algn="l">
              <a:lnSpc>
                <a:spcPct val="90000"/>
              </a:lnSpc>
              <a:spcBef>
                <a:spcPts val="0"/>
              </a:spcBef>
              <a:spcAft>
                <a:spcPts val="0"/>
              </a:spcAft>
              <a:buNone/>
            </a:pPr>
            <a:r>
              <a:rPr lang="en-US" sz="1400">
                <a:solidFill>
                  <a:schemeClr val="dk2"/>
                </a:solidFill>
                <a:latin typeface="Trebuchet MS"/>
                <a:ea typeface="Trebuchet MS"/>
                <a:cs typeface="Trebuchet MS"/>
                <a:sym typeface="Trebuchet MS"/>
              </a:rPr>
              <a:t>	SOC vendor code/data shall be confidential to OEM and vice versa. However, an OEM (or SOC vendor) developer who has debug access to OEM code can break PMP protection and steal SOC vendor (or OEM) confidential code/data</a:t>
            </a:r>
            <a:endParaRPr sz="1400">
              <a:solidFill>
                <a:schemeClr val="dk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2008-01-24T03:11:41Z</dcterms:created>
  <dc:creator>Jennifer Hohn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0x0101009D262E62DF3CAF4DB8C9854E7AF5909E</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